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0_CE8A1196.xml" ContentType="application/vnd.ms-powerpoint.comment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65" r:id="rId5"/>
  </p:sldMasterIdLst>
  <p:notesMasterIdLst>
    <p:notesMasterId r:id="rId18"/>
  </p:notesMasterIdLst>
  <p:handoutMasterIdLst>
    <p:handoutMasterId r:id="rId19"/>
  </p:handoutMasterIdLst>
  <p:sldIdLst>
    <p:sldId id="256" r:id="rId6"/>
    <p:sldId id="276" r:id="rId7"/>
    <p:sldId id="298" r:id="rId8"/>
    <p:sldId id="296" r:id="rId9"/>
    <p:sldId id="289" r:id="rId10"/>
    <p:sldId id="297" r:id="rId11"/>
    <p:sldId id="293" r:id="rId12"/>
    <p:sldId id="294" r:id="rId13"/>
    <p:sldId id="295" r:id="rId14"/>
    <p:sldId id="292" r:id="rId15"/>
    <p:sldId id="299" r:id="rId16"/>
    <p:sldId id="263" r:id="rId1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C201F-2F6B-DDAF-460E-C79BAFDCA1B1}" name="Hyben, Andrej" initials="HA" userId="S::andrej.hyben@mirri.gov.sk::fc888d95-8ca4-4af7-9a29-dc1c5978a26d" providerId="AD"/>
  <p188:author id="{038EEB5F-5524-DC85-57B8-61FE944E77C5}" name="Svetlošák, Anton" initials="SA" userId="S::anton.svetlosak@mirri.gov.sk::f4deb3f2-6fe7-4aae-8c0f-0f2c3cdba411" providerId="AD"/>
  <p188:author id="{D60FFD7B-2EA1-FB55-AF44-8D442C3DB98F}" name="Janková, Kristína" initials="JK" userId="S::kristina.jankova@mirri.gov.sk::e28a1c40-f415-47b1-a2bd-24db9aad57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68C93"/>
    <a:srgbClr val="ECECEC"/>
    <a:srgbClr val="004C96"/>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79E76-624C-58D6-C2B6-5D281163F233}" v="210" dt="2023-08-08T14:02:36.729"/>
    <p1510:client id="{1E14E281-9D7D-24DA-2713-0848BC27FCFF}" v="4" dt="2023-08-09T14:14:06.705"/>
    <p1510:client id="{28457908-9F0D-6DB1-9CBC-3C86C0AD866C}" v="6" dt="2023-08-17T13:33:58.013"/>
    <p1510:client id="{3DB2E2B6-03DB-7D6C-E250-690EB9C765AF}" v="1" dt="2023-08-18T11:57:07.580"/>
    <p1510:client id="{4707EDDC-C691-DF7E-D046-4F112E8935E6}" v="53" dt="2023-08-03T15:23:58.102"/>
    <p1510:client id="{57F8744E-604D-DDC1-7558-65159969AEA8}" v="15" dt="2023-08-08T07:50:46.478"/>
    <p1510:client id="{6A7F1439-37A7-EF70-668F-0A917CB73E27}" v="948" dt="2023-08-03T15:54:58.123"/>
    <p1510:client id="{9DBCF82F-8C19-A697-1F20-D7393AEC14E8}" v="1" dt="2023-08-08T08:59:53.869"/>
    <p1510:client id="{A5244FDB-EED2-D643-72FF-11E8D31FCB2A}" v="116" dt="2023-08-22T06:27:11.096"/>
    <p1510:client id="{D4C11D9B-3B05-2CAD-BBA1-1C98B91299C4}" v="1919" dt="2023-08-15T08:17:12.684"/>
    <p1510:client id="{D611C09C-9CA8-AD43-B8C7-09CC6793248C}" v="1" dt="2023-08-04T05:35:27.289"/>
    <p1510:client id="{DC0D3DD7-61C1-A5E6-60DD-596BB214081A}" v="1508" dt="2023-08-04T05:41:21.727"/>
  </p1510:revLst>
</p1510:revInfo>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vetlý štý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_rok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_rok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_rok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_rok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_rok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_rok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_rok_programu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a:solidFill>
                  <a:srgbClr val="222222"/>
                </a:solidFill>
              </a:rPr>
              <a:t>Rada 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5.4347285818124313E-2"/>
          <c:y val="0.13334602097016263"/>
          <c:w val="0.91874796503659895"/>
          <c:h val="0.69430989913579899"/>
        </c:manualLayout>
      </c:layout>
      <c:pieChart>
        <c:varyColors val="1"/>
        <c:ser>
          <c:idx val="0"/>
          <c:order val="0"/>
          <c:tx>
            <c:strRef>
              <c:f>Sheet1!$B$1</c:f>
              <c:strCache>
                <c:ptCount val="1"/>
                <c:pt idx="0">
                  <c:v>Rada 1</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1-61E1-44BB-8ADA-259BC66A60BB}"/>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61E1-44BB-8ADA-259BC66A60BB}"/>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61E1-44BB-8ADA-259BC66A60BB}"/>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61E1-44BB-8ADA-259BC66A60B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sk-SK"/>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showLegendKey val="0"/>
          <c:showVal val="0"/>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D079-4624-AC67-472149CE5F83}"/>
            </c:ext>
          </c:extLst>
        </c:ser>
        <c:ser>
          <c:idx val="2"/>
          <c:order val="2"/>
          <c:tx>
            <c:strRef>
              <c:f>Sheet1!$D$1</c:f>
              <c:strCache>
                <c:ptCount val="1"/>
                <c:pt idx="0">
                  <c:v>Rada 3</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D079-4624-AC67-472149CE5F83}"/>
            </c:ext>
          </c:extLst>
        </c:ser>
        <c:dLbls>
          <c:dLblPos val="outEnd"/>
          <c:showLegendKey val="0"/>
          <c:showVal val="1"/>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52534883946011135"/>
          <c:h val="4.788247705136713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tockChart>
        <c:ser>
          <c:idx val="0"/>
          <c:order val="0"/>
          <c:tx>
            <c:strRef>
              <c:f>Sheet1!$B$1</c:f>
              <c:strCache>
                <c:ptCount val="1"/>
                <c:pt idx="0">
                  <c:v>Rada 1</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4.4000000000000004</c:v>
                </c:pt>
                <c:pt idx="2">
                  <c:v>3.5</c:v>
                </c:pt>
                <c:pt idx="3">
                  <c:v>5</c:v>
                </c:pt>
              </c:numCache>
            </c:numRef>
          </c:val>
          <c:smooth val="0"/>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2.4</c:v>
                </c:pt>
                <c:pt idx="1">
                  <c:v>2.5</c:v>
                </c:pt>
                <c:pt idx="2">
                  <c:v>3</c:v>
                </c:pt>
                <c:pt idx="3">
                  <c:v>4.5</c:v>
                </c:pt>
              </c:numCache>
            </c:numRef>
          </c:val>
          <c:smooth val="0"/>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ln w="25400" cap="rnd">
              <a:noFill/>
              <a:round/>
            </a:ln>
            <a:effectLst/>
          </c:spPr>
          <c:marker>
            <c:symbol val="dot"/>
            <c:size val="3"/>
            <c:spPr>
              <a:solidFill>
                <a:schemeClr val="accent3">
                  <a:tint val="65000"/>
                </a:schemeClr>
              </a:solidFill>
              <a:ln w="9525">
                <a:solidFill>
                  <a:schemeClr val="accent3">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2</c:v>
                </c:pt>
                <c:pt idx="1">
                  <c:v>2</c:v>
                </c:pt>
                <c:pt idx="2">
                  <c:v>1.8</c:v>
                </c:pt>
                <c:pt idx="3">
                  <c:v>2.8</c:v>
                </c:pt>
              </c:numCache>
            </c:numRef>
          </c:val>
          <c:smooth val="0"/>
          <c:extLst>
            <c:ext xmlns:c16="http://schemas.microsoft.com/office/drawing/2014/chart" uri="{C3380CC4-5D6E-409C-BE32-E72D297353CC}">
              <c16:uniqueId val="{00000001-2D28-4AF5-85C2-37697651566E}"/>
            </c:ext>
          </c:extLst>
        </c:ser>
        <c:dLbls>
          <c:showLegendKey val="0"/>
          <c:showVal val="1"/>
          <c:showCatName val="0"/>
          <c:showSerName val="0"/>
          <c:showPercent val="0"/>
          <c:showBubbleSize val="0"/>
        </c:dLbls>
        <c:hiLowLines>
          <c:spPr>
            <a:ln w="31750" cap="flat" cmpd="sng" algn="ctr">
              <a:solidFill>
                <a:schemeClr val="accent3"/>
              </a:solidFill>
              <a:round/>
            </a:ln>
            <a:effectLst/>
          </c:spPr>
        </c:hiLowLines>
        <c:axId val="866801264"/>
        <c:axId val="866803040"/>
      </c:stockChart>
      <c:cat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ayout>
        <c:manualLayout>
          <c:xMode val="edge"/>
          <c:yMode val="edge"/>
          <c:x val="0.17945524597362958"/>
          <c:y val="2.1243812687281701E-2"/>
          <c:w val="0.67168843039508375"/>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catterChart>
        <c:scatterStyle val="smoothMarker"/>
        <c:varyColors val="0"/>
        <c:ser>
          <c:idx val="0"/>
          <c:order val="0"/>
          <c:tx>
            <c:strRef>
              <c:f>Sheet1!$B$1</c:f>
              <c:strCache>
                <c:ptCount val="1"/>
                <c:pt idx="0">
                  <c:v>Rada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xVal>
            <c:strRef>
              <c:f>Sheet1!$A$2:$A$5</c:f>
              <c:strCache>
                <c:ptCount val="4"/>
                <c:pt idx="0">
                  <c:v>Kategoria 1</c:v>
                </c:pt>
                <c:pt idx="1">
                  <c:v>Kategoria 2</c:v>
                </c:pt>
                <c:pt idx="2">
                  <c:v>Kategoria 3</c:v>
                </c:pt>
                <c:pt idx="3">
                  <c:v>Kategoria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strRef>
              <c:f>Sheet1!$A$2:$A$5</c:f>
              <c:strCache>
                <c:ptCount val="4"/>
                <c:pt idx="0">
                  <c:v>Kategoria 1</c:v>
                </c:pt>
                <c:pt idx="1">
                  <c:v>Kategoria 2</c:v>
                </c:pt>
                <c:pt idx="2">
                  <c:v>Kategoria 3</c:v>
                </c:pt>
                <c:pt idx="3">
                  <c:v>Kategoria 4</c:v>
                </c:pt>
              </c:strCache>
            </c:strRef>
          </c:xVal>
          <c:yVal>
            <c:numRef>
              <c:f>Sheet1!$C$2:$C$5</c:f>
              <c:numCache>
                <c:formatCode>General</c:formatCode>
                <c:ptCount val="4"/>
                <c:pt idx="0">
                  <c:v>5</c:v>
                </c:pt>
                <c:pt idx="1">
                  <c:v>3.4</c:v>
                </c:pt>
                <c:pt idx="2">
                  <c:v>2.1</c:v>
                </c:pt>
                <c:pt idx="3">
                  <c:v>5</c:v>
                </c:pt>
              </c:numCache>
            </c:numRef>
          </c:yVal>
          <c:smooth val="1"/>
          <c:extLst>
            <c:ext xmlns:c16="http://schemas.microsoft.com/office/drawing/2014/chart" uri="{C3380CC4-5D6E-409C-BE32-E72D297353CC}">
              <c16:uniqueId val="{00000000-20CE-43CC-B927-7FC628813869}"/>
            </c:ext>
          </c:extLst>
        </c:ser>
        <c:ser>
          <c:idx val="2"/>
          <c:order val="2"/>
          <c:tx>
            <c:strRef>
              <c:f>Sheet1!$D$1</c:f>
              <c:strCache>
                <c:ptCount val="1"/>
                <c:pt idx="0">
                  <c:v>Rada 3</c:v>
                </c:pt>
              </c:strCache>
            </c:strRef>
          </c:tx>
          <c:spPr>
            <a:ln w="28575" cap="rnd">
              <a:solidFill>
                <a:schemeClr val="accent3">
                  <a:tint val="65000"/>
                </a:schemeClr>
              </a:solidFill>
              <a:round/>
            </a:ln>
            <a:effectLst/>
          </c:spPr>
          <c:marker>
            <c:symbol val="circle"/>
            <c:size val="5"/>
            <c:spPr>
              <a:solidFill>
                <a:schemeClr val="accent3">
                  <a:tint val="65000"/>
                </a:schemeClr>
              </a:solidFill>
              <a:ln w="9525">
                <a:solidFill>
                  <a:schemeClr val="accent3">
                    <a:tint val="65000"/>
                  </a:schemeClr>
                </a:solidFill>
              </a:ln>
              <a:effectLst/>
            </c:spPr>
          </c:marker>
          <c:xVal>
            <c:strRef>
              <c:f>Sheet1!$A$2:$A$5</c:f>
              <c:strCache>
                <c:ptCount val="4"/>
                <c:pt idx="0">
                  <c:v>Kategoria 1</c:v>
                </c:pt>
                <c:pt idx="1">
                  <c:v>Kategoria 2</c:v>
                </c:pt>
                <c:pt idx="2">
                  <c:v>Kategoria 3</c:v>
                </c:pt>
                <c:pt idx="3">
                  <c:v>Kategoria 4</c:v>
                </c:pt>
              </c:strCache>
            </c:strRef>
          </c:xVal>
          <c:yVal>
            <c:numRef>
              <c:f>Sheet1!$D$2:$D$5</c:f>
              <c:numCache>
                <c:formatCode>General</c:formatCode>
                <c:ptCount val="4"/>
                <c:pt idx="0">
                  <c:v>2</c:v>
                </c:pt>
                <c:pt idx="1">
                  <c:v>4.3</c:v>
                </c:pt>
                <c:pt idx="2">
                  <c:v>1</c:v>
                </c:pt>
                <c:pt idx="3">
                  <c:v>2.5</c:v>
                </c:pt>
              </c:numCache>
            </c:numRef>
          </c:yVal>
          <c:smooth val="1"/>
          <c:extLst>
            <c:ext xmlns:c16="http://schemas.microsoft.com/office/drawing/2014/chart" uri="{C3380CC4-5D6E-409C-BE32-E72D297353CC}">
              <c16:uniqueId val="{00000001-20CE-43CC-B927-7FC628813869}"/>
            </c:ext>
          </c:extLst>
        </c:ser>
        <c:dLbls>
          <c:showLegendKey val="0"/>
          <c:showVal val="0"/>
          <c:showCatName val="0"/>
          <c:showSerName val="0"/>
          <c:showPercent val="0"/>
          <c:showBubbleSize val="0"/>
        </c:dLbls>
        <c:axId val="866801264"/>
        <c:axId val="866803040"/>
      </c:scatterChart>
      <c:val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crossBetween val="midCat"/>
      </c:val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legend>
      <c:legendPos val="b"/>
      <c:layout>
        <c:manualLayout>
          <c:xMode val="edge"/>
          <c:yMode val="edge"/>
          <c:x val="0.2440385899013435"/>
          <c:y val="2.1243812687281701E-2"/>
          <c:w val="0.63254341085029708"/>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bar"/>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l"/>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b"/>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areaChart>
        <c:grouping val="standard"/>
        <c:varyColors val="0"/>
        <c:ser>
          <c:idx val="0"/>
          <c:order val="0"/>
          <c:tx>
            <c:strRef>
              <c:f>Sheet1!$B$1</c:f>
              <c:strCache>
                <c:ptCount val="1"/>
                <c:pt idx="0">
                  <c:v>Rada 1</c:v>
                </c:pt>
              </c:strCache>
            </c:strRef>
          </c:tx>
          <c:spPr>
            <a:solidFill>
              <a:schemeClr val="accent3">
                <a:shade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1</c:v>
                </c:pt>
                <c:pt idx="1">
                  <c:v>6</c:v>
                </c:pt>
                <c:pt idx="2">
                  <c:v>3</c:v>
                </c:pt>
                <c:pt idx="3">
                  <c:v>2</c:v>
                </c:pt>
                <c:pt idx="4">
                  <c:v>3</c:v>
                </c:pt>
                <c:pt idx="5">
                  <c:v>3</c:v>
                </c:pt>
                <c:pt idx="6">
                  <c:v>4</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Sheet1!$C$2:$C$8</c:f>
              <c:numCache>
                <c:formatCode>General</c:formatCode>
                <c:ptCount val="7"/>
                <c:pt idx="0">
                  <c:v>5</c:v>
                </c:pt>
                <c:pt idx="1">
                  <c:v>1</c:v>
                </c:pt>
                <c:pt idx="2">
                  <c:v>2</c:v>
                </c:pt>
                <c:pt idx="3">
                  <c:v>3</c:v>
                </c:pt>
                <c:pt idx="4">
                  <c:v>2</c:v>
                </c:pt>
                <c:pt idx="5">
                  <c:v>5</c:v>
                </c:pt>
                <c:pt idx="6">
                  <c:v>2</c:v>
                </c:pt>
              </c:numCache>
            </c:numRef>
          </c:val>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solidFill>
              <a:schemeClr val="accent3">
                <a:tint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Sheet1!$D$2:$D$8</c:f>
              <c:numCache>
                <c:formatCode>General</c:formatCode>
                <c:ptCount val="7"/>
                <c:pt idx="0">
                  <c:v>1</c:v>
                </c:pt>
                <c:pt idx="1">
                  <c:v>2</c:v>
                </c:pt>
                <c:pt idx="2">
                  <c:v>1</c:v>
                </c:pt>
                <c:pt idx="3">
                  <c:v>1</c:v>
                </c:pt>
                <c:pt idx="4">
                  <c:v>2</c:v>
                </c:pt>
                <c:pt idx="5">
                  <c:v>3</c:v>
                </c:pt>
                <c:pt idx="6">
                  <c:v>1</c:v>
                </c:pt>
              </c:numCache>
            </c:numRef>
          </c:val>
          <c:extLst>
            <c:ext xmlns:c16="http://schemas.microsoft.com/office/drawing/2014/chart" uri="{C3380CC4-5D6E-409C-BE32-E72D297353CC}">
              <c16:uniqueId val="{00000001-2D28-4AF5-85C2-37697651566E}"/>
            </c:ext>
          </c:extLst>
        </c:ser>
        <c:dLbls>
          <c:showLegendKey val="0"/>
          <c:showVal val="0"/>
          <c:showCatName val="0"/>
          <c:showSerName val="0"/>
          <c:showPercent val="0"/>
          <c:showBubbleSize val="0"/>
        </c:dLbls>
        <c:axId val="866801264"/>
        <c:axId val="866803040"/>
      </c:areaChart>
      <c:date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0"/>
        <c:lblOffset val="100"/>
        <c:baseTimeUnit val="days"/>
        <c:minorUnit val="1"/>
      </c:date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col"/>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0_CE8A1196.xml><?xml version="1.0" encoding="utf-8"?>
<p188:cmLst xmlns:a="http://schemas.openxmlformats.org/drawingml/2006/main" xmlns:r="http://schemas.openxmlformats.org/officeDocument/2006/relationships" xmlns:p188="http://schemas.microsoft.com/office/powerpoint/2018/8/main">
  <p188:cm id="{93496374-3F92-4413-AF72-E80C6260D600}" authorId="{038EEB5F-5524-DC85-57B8-61FE944E77C5}" status="resolved" created="2023-08-08T14:00:45.944" complete="100000">
    <ac:txMkLst xmlns:ac="http://schemas.microsoft.com/office/drawing/2013/main/command">
      <pc:docMk xmlns:pc="http://schemas.microsoft.com/office/powerpoint/2013/main/command"/>
      <pc:sldMk xmlns:pc="http://schemas.microsoft.com/office/powerpoint/2013/main/command" cId="3465154966" sldId="288"/>
      <ac:graphicFrameMk id="4" creationId="{00000000-0000-0000-0000-000000000000}"/>
      <ac:tblMk/>
      <ac:tcMk rowId="3676943067" colId="1873095375"/>
      <ac:txMk cp="0" len="248">
        <ac:context len="249" hash="1467409130"/>
      </ac:txMk>
    </ac:txMkLst>
    <p188:pos x="8224761" y="3302000"/>
    <p188:replyLst>
      <p188:reply id="{F5C9CF63-05AA-48DF-92E2-CCC79A92F565}" authorId="{707C201F-2F6B-DDAF-460E-C79BAFDCA1B1}" created="2023-08-09T09:46:38.147">
        <p188:txBody>
          <a:bodyPr/>
          <a:lstStyle/>
          <a:p>
            <a:r>
              <a:rPr lang="en-US"/>
              <a:t>opravené</a:t>
            </a:r>
          </a:p>
        </p188:txBody>
      </p188:reply>
    </p188:replyLst>
    <p188:txBody>
      <a:bodyPr/>
      <a:lstStyle/>
      <a:p>
        <a:r>
          <a:rPr lang="sk-SK"/>
          <a:t>upraviť, zamyslieť sa nad zúžením oprávnených subjektov (odstrániť obce a VUC, sú riešené cez DEUS),
inšpirácia oDK, DNS na cloudové služby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9347E50-12C7-41A7-8B3C-3AF23F049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a:extLst>
              <a:ext uri="{FF2B5EF4-FFF2-40B4-BE49-F238E27FC236}">
                <a16:creationId xmlns:a16="http://schemas.microsoft.com/office/drawing/2014/main" id="{0F1F36B4-4590-4203-BC89-C6755FB0A7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1047-66FE-44DC-8795-20B9D72F6D91}" type="datetimeFigureOut">
              <a:rPr lang="sk-SK" smtClean="0"/>
              <a:t>27. 10. 2023</a:t>
            </a:fld>
            <a:endParaRPr lang="sk-SK"/>
          </a:p>
        </p:txBody>
      </p:sp>
      <p:sp>
        <p:nvSpPr>
          <p:cNvPr id="4" name="Zástupný symbol pro zápatí 3">
            <a:extLst>
              <a:ext uri="{FF2B5EF4-FFF2-40B4-BE49-F238E27FC236}">
                <a16:creationId xmlns:a16="http://schemas.microsoft.com/office/drawing/2014/main" id="{08B77F3A-97D1-4622-853B-D0F280455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symbol pro číslo snímku 4">
            <a:extLst>
              <a:ext uri="{FF2B5EF4-FFF2-40B4-BE49-F238E27FC236}">
                <a16:creationId xmlns:a16="http://schemas.microsoft.com/office/drawing/2014/main" id="{B18A8185-CC07-420F-B52F-FD31F7366F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8DED-C819-4B82-8211-2BCB6DC4F713}" type="slidenum">
              <a:rPr lang="sk-SK" smtClean="0"/>
              <a:t>‹#›</a:t>
            </a:fld>
            <a:endParaRPr lang="sk-SK"/>
          </a:p>
        </p:txBody>
      </p:sp>
    </p:spTree>
    <p:extLst>
      <p:ext uri="{BB962C8B-B14F-4D97-AF65-F5344CB8AC3E}">
        <p14:creationId xmlns:p14="http://schemas.microsoft.com/office/powerpoint/2010/main" val="145767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EA3F7-8D5E-4448-8CD3-73F94F936674}" type="datetimeFigureOut">
              <a:rPr lang="sk-SK" smtClean="0"/>
              <a:t>27. 10. 2023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4D11D-8CB5-4BA3-9E7B-542F451676C0}" type="slidenum">
              <a:rPr lang="sk-SK" smtClean="0"/>
              <a:t>‹#›</a:t>
            </a:fld>
            <a:endParaRPr lang="sk-SK"/>
          </a:p>
        </p:txBody>
      </p:sp>
    </p:spTree>
    <p:extLst>
      <p:ext uri="{BB962C8B-B14F-4D97-AF65-F5344CB8AC3E}">
        <p14:creationId xmlns:p14="http://schemas.microsoft.com/office/powerpoint/2010/main" val="349489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 Id="rId9" Type="http://schemas.openxmlformats.org/officeDocument/2006/relationships/image" Target="../media/image2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0.png"/><Relationship Id="rId9"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0.svg"/><Relationship Id="rId18" Type="http://schemas.openxmlformats.org/officeDocument/2006/relationships/image" Target="../media/image29.png"/><Relationship Id="rId3" Type="http://schemas.openxmlformats.org/officeDocument/2006/relationships/image" Target="../media/image4.svg"/><Relationship Id="rId7" Type="http://schemas.openxmlformats.org/officeDocument/2006/relationships/image" Target="../media/image34.svg"/><Relationship Id="rId12" Type="http://schemas.openxmlformats.org/officeDocument/2006/relationships/image" Target="../media/image26.png"/><Relationship Id="rId17" Type="http://schemas.openxmlformats.org/officeDocument/2006/relationships/image" Target="../media/image44.svg"/><Relationship Id="rId2" Type="http://schemas.openxmlformats.org/officeDocument/2006/relationships/image" Target="../media/image6.png"/><Relationship Id="rId16"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25.png"/><Relationship Id="rId19" Type="http://schemas.openxmlformats.org/officeDocument/2006/relationships/image" Target="../media/image46.sv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27.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6.svg"/><Relationship Id="rId18" Type="http://schemas.openxmlformats.org/officeDocument/2006/relationships/image" Target="../media/image37.png"/><Relationship Id="rId3" Type="http://schemas.openxmlformats.org/officeDocument/2006/relationships/image" Target="../media/image4.svg"/><Relationship Id="rId7" Type="http://schemas.openxmlformats.org/officeDocument/2006/relationships/image" Target="../media/image50.svg"/><Relationship Id="rId12" Type="http://schemas.openxmlformats.org/officeDocument/2006/relationships/image" Target="../media/image34.png"/><Relationship Id="rId17" Type="http://schemas.openxmlformats.org/officeDocument/2006/relationships/image" Target="../media/image60.svg"/><Relationship Id="rId2" Type="http://schemas.openxmlformats.org/officeDocument/2006/relationships/image" Target="../media/image6.png"/><Relationship Id="rId16"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3.png"/><Relationship Id="rId19" Type="http://schemas.openxmlformats.org/officeDocument/2006/relationships/image" Target="../media/image62.svg"/><Relationship Id="rId4" Type="http://schemas.openxmlformats.org/officeDocument/2006/relationships/image" Target="../media/image30.png"/><Relationship Id="rId9" Type="http://schemas.openxmlformats.org/officeDocument/2006/relationships/image" Target="../media/image52.svg"/><Relationship Id="rId14" Type="http://schemas.openxmlformats.org/officeDocument/2006/relationships/image" Target="../media/image3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4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1.svg"/><Relationship Id="rId18" Type="http://schemas.openxmlformats.org/officeDocument/2006/relationships/image" Target="../media/image6.png"/><Relationship Id="rId3" Type="http://schemas.openxmlformats.org/officeDocument/2006/relationships/image" Target="../media/image68.svg"/><Relationship Id="rId7" Type="http://schemas.openxmlformats.org/officeDocument/2006/relationships/image" Target="../media/image36.svg"/><Relationship Id="rId12" Type="http://schemas.openxmlformats.org/officeDocument/2006/relationships/image" Target="../media/image42.png"/><Relationship Id="rId17" Type="http://schemas.openxmlformats.org/officeDocument/2006/relationships/image" Target="../media/image46.svg"/><Relationship Id="rId2" Type="http://schemas.openxmlformats.org/officeDocument/2006/relationships/image" Target="../media/image22.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40.svg"/><Relationship Id="rId5" Type="http://schemas.openxmlformats.org/officeDocument/2006/relationships/image" Target="../media/image69.svg"/><Relationship Id="rId15" Type="http://schemas.openxmlformats.org/officeDocument/2006/relationships/image" Target="../media/image73.svg"/><Relationship Id="rId10" Type="http://schemas.openxmlformats.org/officeDocument/2006/relationships/image" Target="../media/image26.png"/><Relationship Id="rId19" Type="http://schemas.openxmlformats.org/officeDocument/2006/relationships/image" Target="../media/image4.svg"/><Relationship Id="rId4" Type="http://schemas.openxmlformats.org/officeDocument/2006/relationships/image" Target="../media/image23.png"/><Relationship Id="rId9" Type="http://schemas.openxmlformats.org/officeDocument/2006/relationships/image" Target="../media/image38.svg"/><Relationship Id="rId14" Type="http://schemas.openxmlformats.org/officeDocument/2006/relationships/image" Target="../media/image4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5.svg"/><Relationship Id="rId4" Type="http://schemas.openxmlformats.org/officeDocument/2006/relationships/image" Target="../media/image44.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6983252" y="6107440"/>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p>
        </p:txBody>
      </p:sp>
    </p:spTree>
    <p:extLst>
      <p:ext uri="{BB962C8B-B14F-4D97-AF65-F5344CB8AC3E}">
        <p14:creationId xmlns:p14="http://schemas.microsoft.com/office/powerpoint/2010/main" val="106939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err="1"/>
              <a:t>Obsah</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5</a:t>
            </a:r>
            <a:endParaRPr lang="sk-SK"/>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Tree>
    <p:extLst>
      <p:ext uri="{BB962C8B-B14F-4D97-AF65-F5344CB8AC3E}">
        <p14:creationId xmlns:p14="http://schemas.microsoft.com/office/powerpoint/2010/main" val="5884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err="1"/>
              <a:t>História</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2019</a:t>
            </a:r>
            <a:endParaRPr lang="sk-SK" noProof="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a:t>
            </a:r>
            <a:r>
              <a:rPr lang="en-US" noProof="0" err="1"/>
              <a:t>quis</a:t>
            </a:r>
            <a:r>
              <a:rPr lang="en-US" noProof="0"/>
              <a:t> </a:t>
            </a:r>
            <a:r>
              <a:rPr lang="en-US" noProof="0" err="1"/>
              <a:t>ur</a:t>
            </a:r>
            <a:r>
              <a:rPr lang="en-US" noProof="0"/>
              <a:t>.</a:t>
            </a:r>
          </a:p>
        </p:txBody>
      </p:sp>
    </p:spTree>
    <p:extLst>
      <p:ext uri="{BB962C8B-B14F-4D97-AF65-F5344CB8AC3E}">
        <p14:creationId xmlns:p14="http://schemas.microsoft.com/office/powerpoint/2010/main" val="18555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lvl="0"/>
            <a:r>
              <a:rPr lang="en-US" noProof="0"/>
              <a:t>Nunc viverra imperdiet enim. Fusce est. Vivamus a </a:t>
            </a:r>
            <a:r>
              <a:rPr lang="en-US" noProof="0" err="1"/>
              <a:t>tellus</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err="1"/>
              <a:t>Galéria</a:t>
            </a:r>
            <a:r>
              <a:rPr lang="en-US"/>
              <a:t> </a:t>
            </a:r>
            <a:br>
              <a:rPr lang="en-US"/>
            </a:br>
            <a:r>
              <a:rPr lang="en-US" err="1"/>
              <a:t>obrázkov</a:t>
            </a:r>
            <a:r>
              <a:rPr lang="en-US"/>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013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22934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err="1"/>
              <a:t>Alternatívna</a:t>
            </a:r>
            <a:r>
              <a:rPr lang="en-US"/>
              <a:t> </a:t>
            </a:r>
            <a:br>
              <a:rPr lang="en-US"/>
            </a:br>
            <a:r>
              <a:rPr lang="en-US" err="1"/>
              <a:t>galéria</a:t>
            </a:r>
            <a:r>
              <a:rPr lang="en-US"/>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132941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820601" y="5777851"/>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a:t>
            </a:r>
            <a:r>
              <a:rPr lang="en-US" noProof="0" err="1"/>
              <a:t>tellus</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a:t>Text </a:t>
            </a:r>
            <a:r>
              <a:rPr lang="en-US" err="1"/>
              <a:t>stlpce</a:t>
            </a:r>
            <a:r>
              <a:rPr lang="en-US"/>
              <a:t> </a:t>
            </a:r>
            <a:br>
              <a:rPr lang="en-US"/>
            </a:br>
            <a:r>
              <a:rPr lang="en-US"/>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257211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Pellentesque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br>
              <a:rPr lang="en-US"/>
            </a:br>
            <a:r>
              <a:rPr lang="en-US"/>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13330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err="1"/>
              <a:t>Pellentesque</a:t>
            </a:r>
            <a:r>
              <a:rPr lang="en-US" noProof="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Pellentesque</a:t>
            </a:r>
            <a:r>
              <a:rPr lang="sk-SK" noProof="0"/>
              <a:t>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t>
            </a:r>
            <a:r>
              <a:rPr lang="sk-SK" noProof="0" err="1"/>
              <a:t>amet</a:t>
            </a:r>
            <a:r>
              <a:rPr lang="sk-SK" noProof="0"/>
              <a:t> </a:t>
            </a:r>
            <a:r>
              <a:rPr lang="sk-SK" noProof="0" err="1"/>
              <a:t>commodo</a:t>
            </a:r>
            <a:r>
              <a:rPr lang="sk-SK" noProof="0"/>
              <a:t> magna eros quis urna.</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Fusce </a:t>
            </a:r>
            <a:r>
              <a:rPr lang="sk-SK" noProof="0" err="1"/>
              <a:t>est</a:t>
            </a:r>
            <a:r>
              <a:rPr lang="sk-SK" noProof="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r>
              <a:rPr lang="en-US" err="1"/>
              <a:t>stlpce</a:t>
            </a:r>
            <a:r>
              <a:rPr lang="en-US"/>
              <a:t> </a:t>
            </a:r>
            <a:br>
              <a:rPr lang="en-US"/>
            </a:br>
            <a:r>
              <a:rPr lang="en-US"/>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6058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Hlavný</a:t>
            </a:r>
            <a:r>
              <a:rPr lang="en-US" noProof="0"/>
              <a:t> </a:t>
            </a:r>
            <a:r>
              <a:rPr lang="en-US" noProof="0" err="1"/>
              <a:t>názov</a:t>
            </a:r>
            <a:endParaRPr lang="en-US" noProof="0"/>
          </a:p>
        </p:txBody>
      </p:sp>
      <p:cxnSp>
        <p:nvCxnSpPr>
          <p:cNvPr id="42" name="Straight Connector 9">
            <a:extLst>
              <a:ext uri="{FF2B5EF4-FFF2-40B4-BE49-F238E27FC236}">
                <a16:creationId xmlns:a16="http://schemas.microsoft.com/office/drawing/2014/main" id="{1EB0D649-3A87-441C-94F1-B380B2CF1175}"/>
              </a:ext>
            </a:extLst>
          </p:cNvPr>
          <p:cNvCxnSpPr>
            <a:cxnSpLocks/>
          </p:cNvCxnSpPr>
          <p:nvPr userDrawn="1"/>
        </p:nvCxnSpPr>
        <p:spPr>
          <a:xfrm>
            <a:off x="3771845"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001648" y="6093938"/>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endParaRPr lang="sk-SK"/>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Prezentácie</a:t>
            </a:r>
            <a:endParaRPr lang="en-US" noProof="0"/>
          </a:p>
        </p:txBody>
      </p:sp>
    </p:spTree>
    <p:extLst>
      <p:ext uri="{BB962C8B-B14F-4D97-AF65-F5344CB8AC3E}">
        <p14:creationId xmlns:p14="http://schemas.microsoft.com/office/powerpoint/2010/main" val="27585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6" presetClass="emph" presetSubtype="0" accel="50000" decel="50000" autoRev="1" fill="hold" nodeType="withEffect">
                                  <p:stCondLst>
                                    <p:cond delay="2000"/>
                                  </p:stCondLst>
                                  <p:childTnLst>
                                    <p:animScale>
                                      <p:cBhvr>
                                        <p:cTn id="23" dur="500" fill="hold"/>
                                        <p:tgtEl>
                                          <p:spTgt spid="43"/>
                                        </p:tgtEl>
                                      </p:cBhvr>
                                      <p:by x="120000" y="120000"/>
                                    </p:animScale>
                                  </p:childTnLst>
                                </p:cTn>
                              </p:par>
                              <p:par>
                                <p:cTn id="24" presetID="22" presetClass="entr" presetSubtype="8" fill="hold" nodeType="withEffect">
                                  <p:stCondLst>
                                    <p:cond delay="250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6" presetClass="emph" presetSubtype="0" accel="50000" decel="50000" autoRev="1" fill="hold" nodeType="withEffect">
                                  <p:stCondLst>
                                    <p:cond delay="2500"/>
                                  </p:stCondLst>
                                  <p:childTnLst>
                                    <p:animScale>
                                      <p:cBhvr>
                                        <p:cTn id="28" dur="500" fill="hold"/>
                                        <p:tgtEl>
                                          <p:spTgt spid="44"/>
                                        </p:tgtEl>
                                      </p:cBhvr>
                                      <p:by x="120000" y="120000"/>
                                    </p:animScale>
                                  </p:childTnLst>
                                </p:cTn>
                              </p:par>
                              <p:par>
                                <p:cTn id="29" presetID="22" presetClass="entr" presetSubtype="8" fill="hold" nodeType="withEffect">
                                  <p:stCondLst>
                                    <p:cond delay="2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6" presetClass="emph" presetSubtype="0" accel="50000" decel="50000" autoRev="1" fill="hold" nodeType="withEffect">
                                  <p:stCondLst>
                                    <p:cond delay="2000"/>
                                  </p:stCondLst>
                                  <p:childTnLst>
                                    <p:animScale>
                                      <p:cBhvr>
                                        <p:cTn id="33" dur="500" fill="hold"/>
                                        <p:tgtEl>
                                          <p:spTgt spid="45"/>
                                        </p:tgtEl>
                                      </p:cBhvr>
                                      <p:by x="120000" y="120000"/>
                                    </p:animScale>
                                  </p:childTnLst>
                                </p:cTn>
                              </p:par>
                              <p:par>
                                <p:cTn id="34" presetID="22" presetClass="entr" presetSubtype="4" fill="hold" grpId="0" nodeType="withEffect">
                                  <p:stCondLst>
                                    <p:cond delay="200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6" presetClass="emph" presetSubtype="0" accel="50000" decel="50000" autoRev="1" fill="hold" grpId="1" nodeType="withEffect">
                                  <p:stCondLst>
                                    <p:cond delay="1750"/>
                                  </p:stCondLst>
                                  <p:childTnLst>
                                    <p:animScale>
                                      <p:cBhvr>
                                        <p:cTn id="41"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err="1"/>
              <a:t>Plná</a:t>
            </a:r>
            <a:r>
              <a:rPr lang="en-US"/>
              <a:t> </a:t>
            </a:r>
            <a:r>
              <a:rPr lang="en-US" err="1"/>
              <a:t>šírka</a:t>
            </a:r>
            <a:r>
              <a:rPr lang="en-US"/>
              <a:t> </a:t>
            </a:r>
            <a:r>
              <a:rPr lang="en-US" err="1"/>
              <a:t>textu</a:t>
            </a:r>
            <a:r>
              <a:rPr lang="en-US"/>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There are many variations of passages of Lorem Ipsum available, but the majority have suffered alteration in some form, by injected </a:t>
            </a:r>
            <a:r>
              <a:rPr lang="en-US" noProof="0" err="1"/>
              <a:t>humour</a:t>
            </a:r>
            <a:r>
              <a:rPr lang="en-US" noProof="0"/>
              <a:t>, or </a:t>
            </a:r>
            <a:r>
              <a:rPr lang="en-US" noProof="0" err="1"/>
              <a:t>randomised</a:t>
            </a:r>
            <a:r>
              <a:rPr lang="en-US" noProof="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err="1"/>
              <a:t>humour</a:t>
            </a:r>
            <a:r>
              <a:rPr lang="en-US" noProof="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Richard McClintock, a Latin professor at Hampden-Sydney College in Virginia, looked up one of the more obscure Latin words, </a:t>
            </a:r>
            <a:r>
              <a:rPr lang="en-US" noProof="0" err="1"/>
              <a:t>consectetur</a:t>
            </a:r>
            <a:r>
              <a:rPr lang="en-US" noProof="0"/>
              <a:t>, from a Lorem Ipsum passage, and going through the cites of the word in classical literature, discovered the undoubtable source. Lorem Ipsum comes from sections 1.10.32 and 1.10.33 of “de </a:t>
            </a:r>
            <a:r>
              <a:rPr lang="en-US" noProof="0" err="1"/>
              <a:t>Finibus</a:t>
            </a:r>
            <a:r>
              <a:rPr lang="en-US" noProof="0"/>
              <a:t> </a:t>
            </a:r>
            <a:r>
              <a:rPr lang="en-US" noProof="0" err="1"/>
              <a:t>Bonorum</a:t>
            </a:r>
            <a:r>
              <a:rPr lang="en-US" noProof="0"/>
              <a:t> et </a:t>
            </a:r>
            <a:r>
              <a:rPr lang="en-US" noProof="0" err="1"/>
              <a:t>Malorum</a:t>
            </a:r>
            <a:r>
              <a:rPr lang="en-US" noProof="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606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a:t>
            </a:r>
            <a:r>
              <a:rPr lang="sk-SK" noProof="0" err="1"/>
              <a:t>ipsum</a:t>
            </a:r>
            <a:r>
              <a:rPr lang="sk-SK" noProof="0"/>
              <a:t> </a:t>
            </a:r>
            <a:endParaRPr lang="en-US" noProof="0"/>
          </a:p>
          <a:p>
            <a:pPr lvl="0"/>
            <a:r>
              <a:rPr lang="sk-SK" noProof="0" err="1"/>
              <a:t>dolor</a:t>
            </a:r>
            <a:r>
              <a:rPr lang="sk-SK" noProof="0"/>
              <a:t>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Tree>
    <p:extLst>
      <p:ext uri="{BB962C8B-B14F-4D97-AF65-F5344CB8AC3E}">
        <p14:creationId xmlns:p14="http://schemas.microsoft.com/office/powerpoint/2010/main" val="35911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err="1"/>
              <a:t>Plná</a:t>
            </a:r>
            <a:r>
              <a:rPr lang="en-US"/>
              <a:t> </a:t>
            </a:r>
            <a:r>
              <a:rPr lang="en-US" err="1"/>
              <a:t>šírka</a:t>
            </a:r>
            <a:r>
              <a:rPr lang="en-US"/>
              <a:t> </a:t>
            </a:r>
            <a:r>
              <a:rPr lang="en-US" err="1"/>
              <a:t>textu</a:t>
            </a:r>
            <a:r>
              <a:rPr lang="en-US"/>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err="1"/>
              <a:t>popularised</a:t>
            </a:r>
            <a:r>
              <a:rPr lang="en-US" noProof="0"/>
              <a:t> in the 1960s with the release of </a:t>
            </a:r>
            <a:r>
              <a:rPr lang="en-US" noProof="0" err="1"/>
              <a:t>Letraset</a:t>
            </a:r>
            <a:r>
              <a:rPr lang="en-US" noProof="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11886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132401" y="3046953"/>
            <a:ext cx="4194525" cy="3054811"/>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a:t>
            </a:r>
          </a:p>
          <a:p>
            <a:pPr marL="171450" marR="0" lvl="0" indent="-171450" algn="l" defTabSz="914400" rtl="0" eaLnBrk="1" fontAlgn="auto" latinLnBrk="0" hangingPunct="1">
              <a:lnSpc>
                <a:spcPct val="120000"/>
              </a:lnSpc>
              <a:spcBef>
                <a:spcPts val="500"/>
              </a:spcBef>
              <a:spcAft>
                <a:spcPts val="0"/>
              </a:spcAft>
              <a:buClrTx/>
              <a:buSzTx/>
              <a:tabLst/>
              <a:defRPr/>
            </a:pPr>
            <a:endParaRPr lang="en-US"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a:t>
            </a:r>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 standard dummy text.</a:t>
            </a:r>
            <a:endParaRPr lang="sk-SK"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a:t>
            </a:r>
            <a:endParaRPr lang="sk-SK" noProof="0"/>
          </a:p>
          <a:p>
            <a:pPr lvl="0"/>
            <a:endParaRPr lang="sk-SK" noProof="0"/>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6139183" y="2660239"/>
            <a:ext cx="41945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271662" y="1866796"/>
            <a:ext cx="8197697" cy="452780"/>
          </a:xfrm>
          <a:prstGeom prst="rect">
            <a:avLst/>
          </a:prstGeom>
        </p:spPr>
      </p:pic>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18" name="Title Placeholder 1">
            <a:extLst>
              <a:ext uri="{FF2B5EF4-FFF2-40B4-BE49-F238E27FC236}">
                <a16:creationId xmlns:a16="http://schemas.microsoft.com/office/drawing/2014/main" id="{2D5ACB36-F9A3-4626-A6B7-E377C5753E6E}"/>
              </a:ext>
            </a:extLst>
          </p:cNvPr>
          <p:cNvSpPr>
            <a:spLocks noGrp="1"/>
          </p:cNvSpPr>
          <p:nvPr>
            <p:ph type="title" hasCustomPrompt="1"/>
          </p:nvPr>
        </p:nvSpPr>
        <p:spPr>
          <a:xfrm>
            <a:off x="6099381" y="825142"/>
            <a:ext cx="4533144" cy="748788"/>
          </a:xfrm>
          <a:prstGeom prst="rect">
            <a:avLst/>
          </a:prstGeom>
        </p:spPr>
        <p:txBody>
          <a:bodyPr vert="horz" lIns="0" tIns="0" rIns="0" bIns="0" rtlCol="0" anchor="t">
            <a:normAutofit/>
          </a:bodyPr>
          <a:lstStyle>
            <a:lvl1pPr>
              <a:defRPr sz="2800" baseline="0">
                <a:latin typeface="+mn-lt"/>
              </a:defRPr>
            </a:lvl1pPr>
          </a:lstStyle>
          <a:p>
            <a:r>
              <a:rPr lang="en-US" err="1"/>
              <a:t>Hlavný</a:t>
            </a:r>
            <a:r>
              <a:rPr lang="en-US"/>
              <a:t> </a:t>
            </a:r>
            <a:r>
              <a:rPr lang="en-US" err="1"/>
              <a:t>nadpis</a:t>
            </a:r>
            <a:endParaRPr lang="en-US"/>
          </a:p>
        </p:txBody>
      </p:sp>
      <p:sp>
        <p:nvSpPr>
          <p:cNvPr id="19" name="Zástupný objekt pre text 6">
            <a:extLst>
              <a:ext uri="{FF2B5EF4-FFF2-40B4-BE49-F238E27FC236}">
                <a16:creationId xmlns:a16="http://schemas.microsoft.com/office/drawing/2014/main" id="{76117903-AFD4-4812-ADE6-384DB64E7F76}"/>
              </a:ext>
            </a:extLst>
          </p:cNvPr>
          <p:cNvSpPr>
            <a:spLocks noGrp="1"/>
          </p:cNvSpPr>
          <p:nvPr>
            <p:ph type="body" sz="quarter" idx="28" hasCustomPrompt="1"/>
          </p:nvPr>
        </p:nvSpPr>
        <p:spPr>
          <a:xfrm>
            <a:off x="1538397" y="2337755"/>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27" name="Text Placeholder 3">
            <a:extLst>
              <a:ext uri="{FF2B5EF4-FFF2-40B4-BE49-F238E27FC236}">
                <a16:creationId xmlns:a16="http://schemas.microsoft.com/office/drawing/2014/main" id="{8DA75CFB-DFFF-49C5-9D90-02429E9D16E6}"/>
              </a:ext>
            </a:extLst>
          </p:cNvPr>
          <p:cNvSpPr>
            <a:spLocks noGrp="1"/>
          </p:cNvSpPr>
          <p:nvPr>
            <p:ph type="body" sz="quarter" idx="22" hasCustomPrompt="1"/>
          </p:nvPr>
        </p:nvSpPr>
        <p:spPr>
          <a:xfrm>
            <a:off x="2113253" y="241841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endParaRPr lang="sk-SK" noProof="0"/>
          </a:p>
        </p:txBody>
      </p:sp>
      <p:sp>
        <p:nvSpPr>
          <p:cNvPr id="28" name="Zástupný objekt pre text 6">
            <a:extLst>
              <a:ext uri="{FF2B5EF4-FFF2-40B4-BE49-F238E27FC236}">
                <a16:creationId xmlns:a16="http://schemas.microsoft.com/office/drawing/2014/main" id="{47131A17-FF5F-4AF8-BD2F-C8096BC731C6}"/>
              </a:ext>
            </a:extLst>
          </p:cNvPr>
          <p:cNvSpPr>
            <a:spLocks noGrp="1"/>
          </p:cNvSpPr>
          <p:nvPr>
            <p:ph type="body" sz="quarter" idx="29" hasCustomPrompt="1"/>
          </p:nvPr>
        </p:nvSpPr>
        <p:spPr>
          <a:xfrm>
            <a:off x="1531620" y="328673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29" name="Text Placeholder 3">
            <a:extLst>
              <a:ext uri="{FF2B5EF4-FFF2-40B4-BE49-F238E27FC236}">
                <a16:creationId xmlns:a16="http://schemas.microsoft.com/office/drawing/2014/main" id="{CA5E92EC-86BA-47E7-AB45-528FEA1B02C1}"/>
              </a:ext>
            </a:extLst>
          </p:cNvPr>
          <p:cNvSpPr>
            <a:spLocks noGrp="1"/>
          </p:cNvSpPr>
          <p:nvPr>
            <p:ph type="body" sz="quarter" idx="30" hasCustomPrompt="1"/>
          </p:nvPr>
        </p:nvSpPr>
        <p:spPr>
          <a:xfrm>
            <a:off x="2106476" y="3364156"/>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0" name="Zástupný objekt pre text 6">
            <a:extLst>
              <a:ext uri="{FF2B5EF4-FFF2-40B4-BE49-F238E27FC236}">
                <a16:creationId xmlns:a16="http://schemas.microsoft.com/office/drawing/2014/main" id="{EFA32A03-4DBC-4A4D-9E17-0D454C36389A}"/>
              </a:ext>
            </a:extLst>
          </p:cNvPr>
          <p:cNvSpPr>
            <a:spLocks noGrp="1"/>
          </p:cNvSpPr>
          <p:nvPr>
            <p:ph type="body" sz="quarter" idx="31" hasCustomPrompt="1"/>
          </p:nvPr>
        </p:nvSpPr>
        <p:spPr>
          <a:xfrm>
            <a:off x="1524843" y="423571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2" name="Text Placeholder 3">
            <a:extLst>
              <a:ext uri="{FF2B5EF4-FFF2-40B4-BE49-F238E27FC236}">
                <a16:creationId xmlns:a16="http://schemas.microsoft.com/office/drawing/2014/main" id="{139D34BA-689A-4ABD-BEF6-CF6180DF5D08}"/>
              </a:ext>
            </a:extLst>
          </p:cNvPr>
          <p:cNvSpPr>
            <a:spLocks noGrp="1"/>
          </p:cNvSpPr>
          <p:nvPr>
            <p:ph type="body" sz="quarter" idx="32" hasCustomPrompt="1"/>
          </p:nvPr>
        </p:nvSpPr>
        <p:spPr>
          <a:xfrm>
            <a:off x="2099699" y="4309893"/>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33" name="Zástupný objekt pre text 6">
            <a:extLst>
              <a:ext uri="{FF2B5EF4-FFF2-40B4-BE49-F238E27FC236}">
                <a16:creationId xmlns:a16="http://schemas.microsoft.com/office/drawing/2014/main" id="{8C7AE506-BE4D-4C31-9E39-EEE3E1C1837C}"/>
              </a:ext>
            </a:extLst>
          </p:cNvPr>
          <p:cNvSpPr>
            <a:spLocks noGrp="1"/>
          </p:cNvSpPr>
          <p:nvPr>
            <p:ph type="body" sz="quarter" idx="33" hasCustomPrompt="1"/>
          </p:nvPr>
        </p:nvSpPr>
        <p:spPr>
          <a:xfrm>
            <a:off x="1538397" y="518469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36" name="Text Placeholder 3">
            <a:extLst>
              <a:ext uri="{FF2B5EF4-FFF2-40B4-BE49-F238E27FC236}">
                <a16:creationId xmlns:a16="http://schemas.microsoft.com/office/drawing/2014/main" id="{AAA4A253-A607-48D0-8ED8-D414739EAE81}"/>
              </a:ext>
            </a:extLst>
          </p:cNvPr>
          <p:cNvSpPr>
            <a:spLocks noGrp="1"/>
          </p:cNvSpPr>
          <p:nvPr>
            <p:ph type="body" sz="quarter" idx="34" hasCustomPrompt="1"/>
          </p:nvPr>
        </p:nvSpPr>
        <p:spPr>
          <a:xfrm>
            <a:off x="2113253" y="525562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Tree>
    <p:extLst>
      <p:ext uri="{BB962C8B-B14F-4D97-AF65-F5344CB8AC3E}">
        <p14:creationId xmlns:p14="http://schemas.microsoft.com/office/powerpoint/2010/main" val="389988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8" dur="750" fill="hold"/>
                                        <p:tgtEl>
                                          <p:spTgt spid="19">
                                            <p:bg/>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7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2" presetClass="entr" presetSubtype="4" decel="100000" fill="hold" grpId="0" nodeType="withEffect">
                                  <p:stCondLst>
                                    <p:cond delay="2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750" fill="hold"/>
                                        <p:tgtEl>
                                          <p:spTgt spid="27"/>
                                        </p:tgtEl>
                                        <p:attrNameLst>
                                          <p:attrName>ppt_x</p:attrName>
                                        </p:attrNameLst>
                                      </p:cBhvr>
                                      <p:tavLst>
                                        <p:tav tm="0">
                                          <p:val>
                                            <p:strVal val="#ppt_x"/>
                                          </p:val>
                                        </p:tav>
                                        <p:tav tm="100000">
                                          <p:val>
                                            <p:strVal val="#ppt_x"/>
                                          </p:val>
                                        </p:tav>
                                      </p:tavLst>
                                    </p:anim>
                                    <p:anim calcmode="lin" valueType="num">
                                      <p:cBhvr additive="base">
                                        <p:cTn id="15" dur="75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750"/>
                                  </p:stCondLst>
                                  <p:childTnLst>
                                    <p:set>
                                      <p:cBhvr>
                                        <p:cTn id="17" dur="1" fill="hold">
                                          <p:stCondLst>
                                            <p:cond delay="0"/>
                                          </p:stCondLst>
                                        </p:cTn>
                                        <p:tgtEl>
                                          <p:spTgt spid="28">
                                            <p:bg/>
                                          </p:spTgt>
                                        </p:tgtEl>
                                        <p:attrNameLst>
                                          <p:attrName>style.visibility</p:attrName>
                                        </p:attrNameLst>
                                      </p:cBhvr>
                                      <p:to>
                                        <p:strVal val="visible"/>
                                      </p:to>
                                    </p:set>
                                    <p:anim calcmode="lin" valueType="num">
                                      <p:cBhvr additive="base">
                                        <p:cTn id="18" dur="750" fill="hold"/>
                                        <p:tgtEl>
                                          <p:spTgt spid="28">
                                            <p:bg/>
                                          </p:spTgt>
                                        </p:tgtEl>
                                        <p:attrNameLst>
                                          <p:attrName>ppt_x</p:attrName>
                                        </p:attrNameLst>
                                      </p:cBhvr>
                                      <p:tavLst>
                                        <p:tav tm="0">
                                          <p:val>
                                            <p:strVal val="#ppt_x"/>
                                          </p:val>
                                        </p:tav>
                                        <p:tav tm="100000">
                                          <p:val>
                                            <p:strVal val="#ppt_x"/>
                                          </p:val>
                                        </p:tav>
                                      </p:tavLst>
                                    </p:anim>
                                    <p:anim calcmode="lin" valueType="num">
                                      <p:cBhvr additive="base">
                                        <p:cTn id="19" dur="750" fill="hold"/>
                                        <p:tgtEl>
                                          <p:spTgt spid="28">
                                            <p:bg/>
                                          </p:spTgt>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325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2" presetClass="entr" presetSubtype="4" decel="100000" fill="hold" grpId="0" nodeType="withEffect">
                                  <p:stCondLst>
                                    <p:cond delay="3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ppt_x"/>
                                          </p:val>
                                        </p:tav>
                                        <p:tav tm="100000">
                                          <p:val>
                                            <p:strVal val="#ppt_x"/>
                                          </p:val>
                                        </p:tav>
                                      </p:tavLst>
                                    </p:anim>
                                    <p:anim calcmode="lin" valueType="num">
                                      <p:cBhvr additive="base">
                                        <p:cTn id="26" dur="75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250"/>
                                  </p:stCondLst>
                                  <p:childTnLst>
                                    <p:set>
                                      <p:cBhvr>
                                        <p:cTn id="28" dur="1" fill="hold">
                                          <p:stCondLst>
                                            <p:cond delay="0"/>
                                          </p:stCondLst>
                                        </p:cTn>
                                        <p:tgtEl>
                                          <p:spTgt spid="30">
                                            <p:bg/>
                                          </p:spTgt>
                                        </p:tgtEl>
                                        <p:attrNameLst>
                                          <p:attrName>style.visibility</p:attrName>
                                        </p:attrNameLst>
                                      </p:cBhvr>
                                      <p:to>
                                        <p:strVal val="visible"/>
                                      </p:to>
                                    </p:set>
                                    <p:anim calcmode="lin" valueType="num">
                                      <p:cBhvr additive="base">
                                        <p:cTn id="29" dur="750" fill="hold"/>
                                        <p:tgtEl>
                                          <p:spTgt spid="30">
                                            <p:bg/>
                                          </p:spTgt>
                                        </p:tgtEl>
                                        <p:attrNameLst>
                                          <p:attrName>ppt_x</p:attrName>
                                        </p:attrNameLst>
                                      </p:cBhvr>
                                      <p:tavLst>
                                        <p:tav tm="0">
                                          <p:val>
                                            <p:strVal val="#ppt_x"/>
                                          </p:val>
                                        </p:tav>
                                        <p:tav tm="100000">
                                          <p:val>
                                            <p:strVal val="#ppt_x"/>
                                          </p:val>
                                        </p:tav>
                                      </p:tavLst>
                                    </p:anim>
                                    <p:anim calcmode="lin" valueType="num">
                                      <p:cBhvr additive="base">
                                        <p:cTn id="30" dur="750" fill="hold"/>
                                        <p:tgtEl>
                                          <p:spTgt spid="30">
                                            <p:bg/>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375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par>
                                <p:cTn id="34" presetID="2" presetClass="entr" presetSubtype="4" decel="100000" fill="hold" grpId="0" nodeType="withEffect">
                                  <p:stCondLst>
                                    <p:cond delay="3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750"/>
                                  </p:stCondLst>
                                  <p:childTnLst>
                                    <p:set>
                                      <p:cBhvr>
                                        <p:cTn id="39" dur="1" fill="hold">
                                          <p:stCondLst>
                                            <p:cond delay="0"/>
                                          </p:stCondLst>
                                        </p:cTn>
                                        <p:tgtEl>
                                          <p:spTgt spid="33">
                                            <p:bg/>
                                          </p:spTgt>
                                        </p:tgtEl>
                                        <p:attrNameLst>
                                          <p:attrName>style.visibility</p:attrName>
                                        </p:attrNameLst>
                                      </p:cBhvr>
                                      <p:to>
                                        <p:strVal val="visible"/>
                                      </p:to>
                                    </p:set>
                                    <p:anim calcmode="lin" valueType="num">
                                      <p:cBhvr additive="base">
                                        <p:cTn id="40" dur="750" fill="hold"/>
                                        <p:tgtEl>
                                          <p:spTgt spid="33">
                                            <p:bg/>
                                          </p:spTgt>
                                        </p:tgtEl>
                                        <p:attrNameLst>
                                          <p:attrName>ppt_x</p:attrName>
                                        </p:attrNameLst>
                                      </p:cBhvr>
                                      <p:tavLst>
                                        <p:tav tm="0">
                                          <p:val>
                                            <p:strVal val="#ppt_x"/>
                                          </p:val>
                                        </p:tav>
                                        <p:tav tm="100000">
                                          <p:val>
                                            <p:strVal val="#ppt_x"/>
                                          </p:val>
                                        </p:tav>
                                      </p:tavLst>
                                    </p:anim>
                                    <p:anim calcmode="lin" valueType="num">
                                      <p:cBhvr additive="base">
                                        <p:cTn id="41" dur="750" fill="hold"/>
                                        <p:tgtEl>
                                          <p:spTgt spid="33">
                                            <p:bg/>
                                          </p:spTgt>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425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500"/>
                                        <p:tgtEl>
                                          <p:spTgt spid="33">
                                            <p:txEl>
                                              <p:pRg st="0" end="0"/>
                                            </p:txEl>
                                          </p:spTgt>
                                        </p:tgtEl>
                                      </p:cBhvr>
                                    </p:animEffect>
                                  </p:childTnLst>
                                </p:cTn>
                              </p:par>
                              <p:par>
                                <p:cTn id="45" presetID="2" presetClass="entr" presetSubtype="4" decel="100000" fill="hold" grpId="0" nodeType="withEffect">
                                  <p:stCondLst>
                                    <p:cond delay="4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1+#ppt_h/2"/>
                                          </p:val>
                                        </p:tav>
                                        <p:tav tm="100000">
                                          <p:val>
                                            <p:strVal val="#ppt_y"/>
                                          </p:val>
                                        </p:tav>
                                      </p:tavLst>
                                    </p:anim>
                                  </p:childTnLst>
                                </p:cTn>
                              </p:par>
                              <p:par>
                                <p:cTn id="49" presetID="22" presetClass="entr" presetSubtype="8" fill="hold"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6" presetClass="emph" presetSubtype="0" accel="50000" decel="50000" autoRev="1" fill="hold" nodeType="withEffect">
                                  <p:stCondLst>
                                    <p:cond delay="1500"/>
                                  </p:stCondLst>
                                  <p:childTnLst>
                                    <p:animScale>
                                      <p:cBhvr>
                                        <p:cTn id="53" dur="500" fill="hold"/>
                                        <p:tgtEl>
                                          <p:spTgt spid="16"/>
                                        </p:tgtEl>
                                      </p:cBhvr>
                                      <p:by x="120000" y="120000"/>
                                    </p:animScale>
                                  </p:childTnLst>
                                </p:cTn>
                              </p:par>
                              <p:par>
                                <p:cTn id="54" presetID="2" presetClass="entr" presetSubtype="1" decel="100000" fill="hold" grpId="0" nodeType="withEffect">
                                  <p:stCondLst>
                                    <p:cond delay="1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ppt_x"/>
                                          </p:val>
                                        </p:tav>
                                        <p:tav tm="100000">
                                          <p:val>
                                            <p:strVal val="#ppt_x"/>
                                          </p:val>
                                        </p:tav>
                                      </p:tavLst>
                                    </p:anim>
                                    <p:anim calcmode="lin" valueType="num">
                                      <p:cBhvr additive="base">
                                        <p:cTn id="57" dur="1000" fill="hold"/>
                                        <p:tgtEl>
                                          <p:spTgt spid="18"/>
                                        </p:tgtEl>
                                        <p:attrNameLst>
                                          <p:attrName>ppt_y</p:attrName>
                                        </p:attrNameLst>
                                      </p:cBhvr>
                                      <p:tavLst>
                                        <p:tav tm="0">
                                          <p:val>
                                            <p:strVal val="0-#ppt_h/2"/>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par>
                                <p:cTn id="64" presetID="22" presetClass="entr" presetSubtype="4" fill="hold" grpId="0" nodeType="withEffect">
                                  <p:stCondLst>
                                    <p:cond delay="225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22" presetClass="entr" presetSubtype="4"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40" grpId="0" build="p">
        <p:tmplLst>
          <p:tmpl lvl="1">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18" grpId="0"/>
      <p:bldP spid="19"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7" grpId="0">
        <p:tmplLst>
          <p:tmpl>
            <p:tnLst>
              <p:par>
                <p:cTn presetID="2" presetClass="entr" presetSubtype="4" decel="100000" fill="hold" nodeType="withEffect">
                  <p:stCondLst>
                    <p:cond delay="2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tmplLst>
          <p:tmpl>
            <p:tnLst>
              <p:par>
                <p:cTn presetID="2" presetClass="entr" presetSubtype="4" decel="100000" fill="hold" nodeType="withEffect">
                  <p:stCondLst>
                    <p:cond delay="3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3"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6" grpId="0">
        <p:tmplLst>
          <p:tmpl>
            <p:tnLst>
              <p:par>
                <p:cTn presetID="2" presetClass="entr" presetSubtype="4" decel="100000"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#2</a:t>
            </a:r>
            <a:endParaRPr lang="sk-SK" noProof="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#3</a:t>
            </a:r>
            <a:endParaRPr lang="sk-SK" noProof="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6810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r>
              <a:rPr lang="en-US"/>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#1</a:t>
            </a:r>
            <a:endParaRPr lang="sk-SK" noProof="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#2</a:t>
            </a:r>
            <a:endParaRPr lang="sk-SK" noProof="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#3</a:t>
            </a:r>
            <a:endParaRPr lang="sk-SK" noProof="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#4</a:t>
            </a:r>
            <a:endParaRPr lang="sk-SK" noProof="0"/>
          </a:p>
        </p:txBody>
      </p:sp>
    </p:spTree>
    <p:extLst>
      <p:ext uri="{BB962C8B-B14F-4D97-AF65-F5344CB8AC3E}">
        <p14:creationId xmlns:p14="http://schemas.microsoft.com/office/powerpoint/2010/main" val="36863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chemeClr val="bg2"/>
                </a:solidFill>
                <a:latin typeface="+mn-lt"/>
                <a:ea typeface="Open Sans" charset="0"/>
                <a:cs typeface="Open Sans" charset="0"/>
              </a:rPr>
              <a:t>Krok</a:t>
            </a:r>
            <a:r>
              <a:rPr lang="en-US" sz="1200" b="1" i="0" kern="1200" noProof="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Tree>
    <p:extLst>
      <p:ext uri="{BB962C8B-B14F-4D97-AF65-F5344CB8AC3E}">
        <p14:creationId xmlns:p14="http://schemas.microsoft.com/office/powerpoint/2010/main" val="4527647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#1</a:t>
            </a:r>
            <a:endParaRPr lang="sk-SK" noProof="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#3</a:t>
            </a:r>
            <a:endParaRPr lang="sk-SK" noProof="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#2</a:t>
            </a:r>
            <a:endParaRPr lang="sk-SK" noProof="0"/>
          </a:p>
        </p:txBody>
      </p:sp>
    </p:spTree>
    <p:extLst>
      <p:ext uri="{BB962C8B-B14F-4D97-AF65-F5344CB8AC3E}">
        <p14:creationId xmlns:p14="http://schemas.microsoft.com/office/powerpoint/2010/main" val="37936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 </a:t>
            </a:r>
            <a:r>
              <a:rPr lang="en-US" noProof="0" err="1"/>
              <a:t>roky</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 </a:t>
            </a:r>
            <a:r>
              <a:rPr lang="en-US" noProof="0" err="1"/>
              <a:t>oblasti</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br>
              <a:rPr lang="en-US"/>
            </a:br>
            <a:r>
              <a:rPr lang="en-US"/>
              <a:t>/</a:t>
            </a:r>
            <a:r>
              <a:rPr lang="en-US" err="1"/>
              <a:t>líniová</a:t>
            </a:r>
            <a:r>
              <a:rPr lang="en-US"/>
              <a:t> </a:t>
            </a:r>
            <a:r>
              <a:rPr lang="en-US" err="1"/>
              <a:t>kruhová</a:t>
            </a:r>
            <a:endParaRPr lang="en-US"/>
          </a:p>
        </p:txBody>
      </p:sp>
    </p:spTree>
    <p:extLst>
      <p:ext uri="{BB962C8B-B14F-4D97-AF65-F5344CB8AC3E}">
        <p14:creationId xmlns:p14="http://schemas.microsoft.com/office/powerpoint/2010/main" val="28748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r>
            <a:br>
              <a:rPr lang="en-US"/>
            </a:br>
            <a:r>
              <a:rPr lang="en-US"/>
              <a:t>/</a:t>
            </a:r>
            <a:r>
              <a:rPr lang="en-US" err="1"/>
              <a:t>Organizácia</a:t>
            </a:r>
            <a:endParaRPr lang="en-US"/>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#5</a:t>
            </a:r>
            <a:endParaRPr lang="sk-SK" noProof="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#6</a:t>
            </a:r>
            <a:endParaRPr lang="sk-SK" noProof="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30803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Organizácia</a:t>
            </a:r>
            <a:r>
              <a:rPr lang="en-US"/>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16363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16</a:t>
            </a:r>
            <a:endParaRPr lang="sk-SK" noProof="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18</a:t>
            </a:r>
            <a:endParaRPr lang="sk-SK" noProof="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19</a:t>
            </a:r>
            <a:endParaRPr lang="sk-SK" noProof="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Plánovanie</a:t>
            </a:r>
            <a:endParaRPr lang="en-US"/>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17</a:t>
            </a:r>
            <a:endParaRPr lang="sk-SK" noProof="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Tree>
    <p:extLst>
      <p:ext uri="{BB962C8B-B14F-4D97-AF65-F5344CB8AC3E}">
        <p14:creationId xmlns:p14="http://schemas.microsoft.com/office/powerpoint/2010/main" val="13549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REGIONÁLNY</a:t>
            </a:r>
            <a:r>
              <a:rPr lang="en-US" baseline="0"/>
              <a:t> </a:t>
            </a:r>
            <a:br>
              <a:rPr lang="en-US" baseline="0"/>
            </a:br>
            <a:r>
              <a:rPr lang="en-US" baseline="0"/>
              <a:t>ROZVOJ</a:t>
            </a:r>
            <a:endParaRPr lang="en-US"/>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13863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Začiatok</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2021</a:t>
            </a:r>
            <a:endParaRPr lang="sk-SK" noProof="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2022</a:t>
            </a:r>
            <a:endParaRPr lang="sk-SK" noProof="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27558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Koniec</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2023</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2024</a:t>
            </a:r>
            <a:endParaRPr lang="sk-SK" noProof="0"/>
          </a:p>
        </p:txBody>
      </p:sp>
    </p:spTree>
    <p:extLst>
      <p:ext uri="{BB962C8B-B14F-4D97-AF65-F5344CB8AC3E}">
        <p14:creationId xmlns:p14="http://schemas.microsoft.com/office/powerpoint/2010/main" val="23072206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Tree>
    <p:extLst>
      <p:ext uri="{BB962C8B-B14F-4D97-AF65-F5344CB8AC3E}">
        <p14:creationId xmlns:p14="http://schemas.microsoft.com/office/powerpoint/2010/main" val="12509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297936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a:solidFill>
                  <a:schemeClr val="accent3"/>
                </a:solidFill>
              </a:rPr>
              <a:t>1</a:t>
            </a:r>
            <a:r>
              <a:rPr lang="en-US" sz="1800" b="1" baseline="0">
                <a:solidFill>
                  <a:schemeClr val="accent3"/>
                </a:solidFill>
              </a:rPr>
              <a:t> 400 000 €</a:t>
            </a:r>
            <a:endParaRPr lang="en-US" sz="1800" b="1">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en-US" noProof="0"/>
              <a:t>.</a:t>
            </a:r>
            <a:r>
              <a:rPr lang="sk-SK" noProof="0"/>
              <a:t>. </a:t>
            </a:r>
          </a:p>
        </p:txBody>
      </p:sp>
    </p:spTree>
    <p:extLst>
      <p:ext uri="{BB962C8B-B14F-4D97-AF65-F5344CB8AC3E}">
        <p14:creationId xmlns:p14="http://schemas.microsoft.com/office/powerpoint/2010/main" val="40907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err="1"/>
              <a:t>Infografika</a:t>
            </a:r>
            <a:r>
              <a:rPr lang="en-US"/>
              <a:t> </a:t>
            </a:r>
            <a:r>
              <a:rPr lang="en-US" err="1"/>
              <a:t>pruhová</a:t>
            </a:r>
            <a:r>
              <a:rPr lang="en-US"/>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6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#1</a:t>
            </a:r>
            <a:endParaRPr lang="sk-SK" noProof="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#2</a:t>
            </a:r>
            <a:endParaRPr lang="sk-SK" noProof="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#3</a:t>
            </a:r>
            <a:endParaRPr lang="sk-SK" noProof="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#4</a:t>
            </a:r>
            <a:endParaRPr lang="sk-SK" noProof="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#5</a:t>
            </a:r>
            <a:endParaRPr lang="sk-SK" noProof="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#6</a:t>
            </a:r>
            <a:endParaRPr lang="sk-SK" noProof="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#7</a:t>
            </a:r>
            <a:endParaRPr lang="sk-SK" noProof="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#8</a:t>
            </a:r>
            <a:endParaRPr lang="sk-SK" noProof="0"/>
          </a:p>
        </p:txBody>
      </p:sp>
    </p:spTree>
    <p:extLst>
      <p:ext uri="{BB962C8B-B14F-4D97-AF65-F5344CB8AC3E}">
        <p14:creationId xmlns:p14="http://schemas.microsoft.com/office/powerpoint/2010/main" val="10154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kruhová</a:t>
            </a:r>
            <a:r>
              <a:rPr lang="en-US"/>
              <a:t> 2. /</a:t>
            </a:r>
            <a:r>
              <a:rPr lang="en-US" noProof="0"/>
              <a:t>%</a:t>
            </a:r>
            <a:endParaRPr lang="en-US"/>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MIRRI</a:t>
            </a:r>
            <a:endParaRPr lang="sk-SK" noProof="0"/>
          </a:p>
        </p:txBody>
      </p:sp>
    </p:spTree>
    <p:extLst>
      <p:ext uri="{BB962C8B-B14F-4D97-AF65-F5344CB8AC3E}">
        <p14:creationId xmlns:p14="http://schemas.microsoft.com/office/powerpoint/2010/main" val="28189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4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en-US" noProof="0"/>
              <a:t>.</a:t>
            </a:r>
            <a:endParaRPr lang="sk-SK" noProof="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2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33828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11254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Štart</a:t>
            </a:r>
            <a:endParaRPr lang="en-US" sz="1400" b="1">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Druhý</a:t>
            </a:r>
            <a:endParaRPr lang="en-US" sz="1400" b="1">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Tretí</a:t>
            </a:r>
            <a:endParaRPr lang="en-US" sz="1400" b="1">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Štvrtý</a:t>
            </a:r>
            <a:endParaRPr lang="en-US" sz="1400" b="1">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Cieľ</a:t>
            </a:r>
            <a:endParaRPr lang="en-US" sz="1400" b="1">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/Ciel</a:t>
            </a:r>
          </a:p>
        </p:txBody>
      </p:sp>
    </p:spTree>
    <p:extLst>
      <p:ext uri="{BB962C8B-B14F-4D97-AF65-F5344CB8AC3E}">
        <p14:creationId xmlns:p14="http://schemas.microsoft.com/office/powerpoint/2010/main" val="26920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polkruhová</a:t>
            </a:r>
            <a:endParaRPr lang="en-US"/>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a:t>
            </a:r>
            <a:r>
              <a:rPr lang="sk-SK" noProof="0" err="1"/>
              <a:t>massa</a:t>
            </a:r>
            <a:r>
              <a:rPr lang="sk-SK" noProof="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Tree>
    <p:extLst>
      <p:ext uri="{BB962C8B-B14F-4D97-AF65-F5344CB8AC3E}">
        <p14:creationId xmlns:p14="http://schemas.microsoft.com/office/powerpoint/2010/main" val="2843923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Štruktúra</a:t>
            </a:r>
            <a:r>
              <a:rPr lang="en-US"/>
              <a:t> / </a:t>
            </a:r>
            <a:r>
              <a:rPr lang="en-US" err="1"/>
              <a:t>infografika</a:t>
            </a:r>
            <a:r>
              <a:rPr lang="en-US"/>
              <a:t> </a:t>
            </a:r>
            <a:r>
              <a:rPr lang="en-US" err="1"/>
              <a:t>vrstvy</a:t>
            </a:r>
            <a:endParaRPr lang="en-US"/>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7171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a </a:t>
            </a:r>
            <a:r>
              <a:rPr lang="en-US" err="1"/>
              <a:t>grafu</a:t>
            </a:r>
            <a:endParaRPr lang="en-US"/>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32083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err="1"/>
              <a:t>Trojuholník</a:t>
            </a:r>
            <a:r>
              <a:rPr lang="en-US"/>
              <a:t> 1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4829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err="1"/>
              <a:t>Trojuholník</a:t>
            </a:r>
            <a:r>
              <a:rPr lang="en-US"/>
              <a:t> 2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204839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Štýl</a:t>
            </a:r>
            <a:r>
              <a:rPr lang="en-US"/>
              <a:t> </a:t>
            </a:r>
            <a:r>
              <a:rPr lang="en-US" err="1"/>
              <a:t>prstencového</a:t>
            </a:r>
            <a:r>
              <a:rPr lang="en-US"/>
              <a:t> </a:t>
            </a:r>
            <a:r>
              <a:rPr lang="en-US" err="1"/>
              <a:t>grafu</a:t>
            </a:r>
            <a:endParaRPr lang="en-US"/>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30%</a:t>
            </a:r>
            <a:endParaRPr lang="sk-SK" noProof="0"/>
          </a:p>
        </p:txBody>
      </p:sp>
    </p:spTree>
    <p:extLst>
      <p:ext uri="{BB962C8B-B14F-4D97-AF65-F5344CB8AC3E}">
        <p14:creationId xmlns:p14="http://schemas.microsoft.com/office/powerpoint/2010/main" val="30401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cyklus</a:t>
            </a:r>
            <a:endParaRPr lang="en-US"/>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Tree>
    <p:extLst>
      <p:ext uri="{BB962C8B-B14F-4D97-AF65-F5344CB8AC3E}">
        <p14:creationId xmlns:p14="http://schemas.microsoft.com/office/powerpoint/2010/main" val="11881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1</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2</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3</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Tree>
    <p:extLst>
      <p:ext uri="{BB962C8B-B14F-4D97-AF65-F5344CB8AC3E}">
        <p14:creationId xmlns:p14="http://schemas.microsoft.com/office/powerpoint/2010/main" val="22803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a:t>
            </a:r>
            <a:endParaRPr lang="sk-SK" noProof="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Tree>
    <p:extLst>
      <p:ext uri="{BB962C8B-B14F-4D97-AF65-F5344CB8AC3E}">
        <p14:creationId xmlns:p14="http://schemas.microsoft.com/office/powerpoint/2010/main" val="41443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Kapitola</a:t>
            </a:r>
            <a:r>
              <a:rPr lang="en-US" noProof="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Úvodný</a:t>
            </a:r>
            <a:r>
              <a:rPr lang="en-US" noProof="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a:t>
            </a:r>
            <a:r>
              <a:rPr lang="sk-SK" noProof="0" err="1"/>
              <a:t>pulvinar</a:t>
            </a:r>
            <a:r>
              <a:rPr lang="sk-SK" noProof="0"/>
              <a:t> </a:t>
            </a:r>
            <a:r>
              <a:rPr lang="sk-SK" noProof="0" err="1"/>
              <a:t>ultricies</a:t>
            </a:r>
            <a:r>
              <a:rPr lang="en-US" noProof="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397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Tree>
    <p:extLst>
      <p:ext uri="{BB962C8B-B14F-4D97-AF65-F5344CB8AC3E}">
        <p14:creationId xmlns:p14="http://schemas.microsoft.com/office/powerpoint/2010/main" val="2238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2 /</a:t>
            </a:r>
            <a:r>
              <a:rPr lang="en-US" err="1"/>
              <a:t>proces</a:t>
            </a:r>
            <a:r>
              <a:rPr lang="en-US"/>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#A</a:t>
            </a:r>
            <a:endParaRPr lang="sk-SK" noProof="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#B</a:t>
            </a:r>
            <a:endParaRPr lang="sk-SK" noProof="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#C</a:t>
            </a:r>
            <a:endParaRPr lang="sk-SK" noProof="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#E</a:t>
            </a:r>
            <a:endParaRPr lang="sk-SK" noProof="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#D</a:t>
            </a:r>
            <a:endParaRPr lang="sk-SK" noProof="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6"/>
                </a:solidFill>
                <a:latin typeface="+mj-lt"/>
              </a:rPr>
              <a:t>E</a:t>
            </a:r>
          </a:p>
        </p:txBody>
      </p:sp>
    </p:spTree>
    <p:extLst>
      <p:ext uri="{BB962C8B-B14F-4D97-AF65-F5344CB8AC3E}">
        <p14:creationId xmlns:p14="http://schemas.microsoft.com/office/powerpoint/2010/main" val="179669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1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a:solidFill>
                    <a:srgbClr val="FFFFFF"/>
                  </a:solidFill>
                  <a:latin typeface="+mj-lt"/>
                </a:rPr>
                <a:t>1</a:t>
              </a:r>
            </a:p>
          </p:txBody>
        </p:sp>
      </p:grpSp>
    </p:spTree>
    <p:extLst>
      <p:ext uri="{BB962C8B-B14F-4D97-AF65-F5344CB8AC3E}">
        <p14:creationId xmlns:p14="http://schemas.microsoft.com/office/powerpoint/2010/main" val="220433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2 /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chemeClr val="bg1"/>
                  </a:solidFill>
                  <a:latin typeface="+mj-lt"/>
                </a:rPr>
                <a:t>5</a:t>
              </a:r>
            </a:p>
          </p:txBody>
        </p:sp>
      </p:grpSp>
    </p:spTree>
    <p:extLst>
      <p:ext uri="{BB962C8B-B14F-4D97-AF65-F5344CB8AC3E}">
        <p14:creationId xmlns:p14="http://schemas.microsoft.com/office/powerpoint/2010/main" val="23386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#1</a:t>
            </a:r>
            <a:endParaRPr lang="sk-SK" noProof="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#2</a:t>
            </a:r>
            <a:endParaRPr lang="sk-SK" noProof="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41724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20866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#1</a:t>
            </a:r>
            <a:endParaRPr lang="sk-SK" noProof="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#2</a:t>
            </a:r>
            <a:endParaRPr lang="sk-SK" noProof="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#3</a:t>
            </a:r>
            <a:endParaRPr lang="sk-SK" noProof="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#4</a:t>
            </a:r>
            <a:endParaRPr lang="sk-SK" noProof="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r>
              <a:rPr lang="en-US" err="1"/>
              <a:t>šípky</a:t>
            </a:r>
            <a:r>
              <a:rPr lang="en-US"/>
              <a:t> /</a:t>
            </a:r>
            <a:r>
              <a:rPr lang="en-US" err="1"/>
              <a:t>proces</a:t>
            </a:r>
            <a:r>
              <a:rPr lang="en-US"/>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34626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2 /</a:t>
            </a:r>
            <a:r>
              <a:rPr lang="en-US" err="1"/>
              <a:t>proces</a:t>
            </a:r>
            <a:r>
              <a:rPr lang="en-US"/>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a:t>
            </a:r>
            <a:endParaRPr lang="sk-SK" noProof="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a:t>
            </a:r>
            <a:endParaRPr lang="sk-SK" noProof="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a:t>
            </a:r>
            <a:endParaRPr lang="sk-SK" noProof="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#4</a:t>
            </a:r>
            <a:endParaRPr lang="sk-SK" noProof="0"/>
          </a:p>
        </p:txBody>
      </p:sp>
    </p:spTree>
    <p:extLst>
      <p:ext uri="{BB962C8B-B14F-4D97-AF65-F5344CB8AC3E}">
        <p14:creationId xmlns:p14="http://schemas.microsoft.com/office/powerpoint/2010/main" val="20480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280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Otázka</a:t>
            </a:r>
            <a:r>
              <a:rPr lang="en-US"/>
              <a:t> /</a:t>
            </a:r>
            <a:r>
              <a:rPr lang="en-US" err="1"/>
              <a:t>infografika</a:t>
            </a:r>
            <a:r>
              <a:rPr lang="en-US"/>
              <a:t> </a:t>
            </a:r>
            <a:r>
              <a:rPr lang="en-US" err="1"/>
              <a:t>vrstvy</a:t>
            </a:r>
            <a:endParaRPr lang="en-US"/>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#2</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#3</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#4</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#5</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#1</a:t>
            </a:r>
            <a:endParaRPr lang="sk-SK" noProof="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#6</a:t>
            </a:r>
            <a:endParaRPr lang="sk-SK" noProof="0"/>
          </a:p>
        </p:txBody>
      </p:sp>
    </p:spTree>
    <p:extLst>
      <p:ext uri="{BB962C8B-B14F-4D97-AF65-F5344CB8AC3E}">
        <p14:creationId xmlns:p14="http://schemas.microsoft.com/office/powerpoint/2010/main" val="8455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a:t>
            </a:r>
            <a:br>
              <a:rPr lang="en-US" noProof="0"/>
            </a:br>
            <a:r>
              <a:rPr lang="en-US" noProof="0" err="1"/>
              <a:t>Fusce</a:t>
            </a:r>
            <a:r>
              <a:rPr lang="en-US" noProof="0"/>
              <a:t> est. Vivamus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MIRRI</a:t>
            </a:r>
          </a:p>
        </p:txBody>
      </p:sp>
    </p:spTree>
    <p:extLst>
      <p:ext uri="{BB962C8B-B14F-4D97-AF65-F5344CB8AC3E}">
        <p14:creationId xmlns:p14="http://schemas.microsoft.com/office/powerpoint/2010/main" val="29894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14448557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err="1">
                          <a:solidFill>
                            <a:srgbClr val="5C5F70"/>
                          </a:solidFill>
                          <a:latin typeface="+mn-lt"/>
                        </a:rPr>
                        <a:t>Banskobystrický</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Bratislavský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Prešovský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Trnavský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24184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2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63883950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err="1">
                          <a:solidFill>
                            <a:srgbClr val="5C5F70"/>
                          </a:solidFill>
                          <a:latin typeface="+mn-lt"/>
                        </a:rPr>
                        <a:t>Nitriansky</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Trenčiansky</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Žilinský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Košický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15197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34190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42510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33979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7678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958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a:t>ĎAKUJEME!</a:t>
            </a:r>
          </a:p>
        </p:txBody>
      </p:sp>
    </p:spTree>
    <p:extLst>
      <p:ext uri="{BB962C8B-B14F-4D97-AF65-F5344CB8AC3E}">
        <p14:creationId xmlns:p14="http://schemas.microsoft.com/office/powerpoint/2010/main" val="1716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0_Predvoleny Slide - MIRRI">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22174B4-2DC4-4FCE-BAB8-29FC846DCD47}"/>
              </a:ext>
            </a:extLst>
          </p:cNvPr>
          <p:cNvSpPr>
            <a:spLocks noGrp="1"/>
          </p:cNvSpPr>
          <p:nvPr>
            <p:ph type="title"/>
          </p:nvPr>
        </p:nvSpPr>
        <p:spPr>
          <a:xfrm>
            <a:off x="1524001" y="1253008"/>
            <a:ext cx="9144000" cy="748788"/>
          </a:xfrm>
          <a:prstGeom prst="rect">
            <a:avLst/>
          </a:prstGeom>
        </p:spPr>
        <p:txBody>
          <a:bodyPr vert="horz" lIns="0" tIns="0" rIns="0" bIns="0" rtlCol="0" anchor="t">
            <a:normAutofit/>
          </a:bodyPr>
          <a:lstStyle>
            <a:lvl1pPr>
              <a:defRPr sz="2800">
                <a:latin typeface="+mn-lt"/>
              </a:defRPr>
            </a:lvl1pPr>
          </a:lstStyle>
          <a:p>
            <a:r>
              <a:rPr lang="en-US"/>
              <a:t>Click to edit Master title style</a:t>
            </a:r>
          </a:p>
        </p:txBody>
      </p:sp>
      <p:sp>
        <p:nvSpPr>
          <p:cNvPr id="9" name="Text Placeholder 22">
            <a:extLst>
              <a:ext uri="{FF2B5EF4-FFF2-40B4-BE49-F238E27FC236}">
                <a16:creationId xmlns:a16="http://schemas.microsoft.com/office/drawing/2014/main" id="{DE194E43-B19E-4E13-9FF9-6580522981B0}"/>
              </a:ext>
            </a:extLst>
          </p:cNvPr>
          <p:cNvSpPr>
            <a:spLocks noGrp="1"/>
          </p:cNvSpPr>
          <p:nvPr>
            <p:ph idx="1" hasCustomPrompt="1"/>
          </p:nvPr>
        </p:nvSpPr>
        <p:spPr>
          <a:xfrm>
            <a:off x="1524000" y="2276475"/>
            <a:ext cx="9144000" cy="3328517"/>
          </a:xfrm>
          <a:prstGeom prst="rect">
            <a:avLst/>
          </a:prstGeom>
        </p:spPr>
        <p:txBody>
          <a:bodyPr vert="horz" lIns="0" tIns="0" rIns="0" bIns="0" rtlCol="0">
            <a:normAutofit/>
          </a:bodyPr>
          <a:lstStyle>
            <a:lvl1pPr marL="0" indent="0">
              <a:buFontTx/>
              <a:buNone/>
              <a:defRPr sz="2400">
                <a:solidFill>
                  <a:srgbClr val="222222"/>
                </a:solidFill>
              </a:defRPr>
            </a:lvl1pPr>
            <a:lvl2pPr marL="0" indent="0">
              <a:buFontTx/>
              <a:buNone/>
              <a:defRPr sz="2000">
                <a:solidFill>
                  <a:srgbClr val="222222"/>
                </a:solidFill>
              </a:defRPr>
            </a:lvl2pPr>
            <a:lvl3pPr marL="0" indent="0">
              <a:buFontTx/>
              <a:buNone/>
              <a:defRPr sz="1800">
                <a:solidFill>
                  <a:srgbClr val="222222"/>
                </a:solidFill>
              </a:defRPr>
            </a:lvl3pPr>
            <a:lvl4pPr marL="0" indent="0">
              <a:buFontTx/>
              <a:buNone/>
              <a:defRPr sz="1400">
                <a:solidFill>
                  <a:srgbClr val="222222"/>
                </a:solidFill>
              </a:defRPr>
            </a:lvl4pPr>
            <a:lvl5pPr marL="0" indent="0">
              <a:buFontTx/>
              <a:buNone/>
              <a:defRPr sz="1200">
                <a:solidFill>
                  <a:srgbClr val="22222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25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anim calcmode="lin" valueType="num">
                                      <p:cBhvr>
                                        <p:cTn id="1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25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25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25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tmplLst>
          <p:tmpl lvl="1">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2_Title 2 Slide - Uvo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E756E4E-E0F3-4FC4-97E5-904BB741CC6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Pentagon 6">
            <a:extLst>
              <a:ext uri="{FF2B5EF4-FFF2-40B4-BE49-F238E27FC236}">
                <a16:creationId xmlns:a16="http://schemas.microsoft.com/office/drawing/2014/main" id="{10CDF1BD-1B16-4937-A4ED-928C75753419}"/>
              </a:ext>
            </a:extLst>
          </p:cNvPr>
          <p:cNvSpPr/>
          <p:nvPr userDrawn="1"/>
        </p:nvSpPr>
        <p:spPr>
          <a:xfrm>
            <a:off x="0" y="0"/>
            <a:ext cx="12191999" cy="4842379"/>
          </a:xfrm>
          <a:prstGeom prst="homePlate">
            <a:avLst>
              <a:gd name="adj" fmla="val 0"/>
            </a:avLst>
          </a:prstGeom>
          <a:solidFill>
            <a:srgbClr val="ECECEC">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
        <p:nvSpPr>
          <p:cNvPr id="17" name="Text Placeholder 2">
            <a:extLst>
              <a:ext uri="{FF2B5EF4-FFF2-40B4-BE49-F238E27FC236}">
                <a16:creationId xmlns:a16="http://schemas.microsoft.com/office/drawing/2014/main" id="{BEDB4CE6-9466-4B9B-A1FD-77CB7D28D039}"/>
              </a:ext>
            </a:extLst>
          </p:cNvPr>
          <p:cNvSpPr>
            <a:spLocks noGrp="1"/>
          </p:cNvSpPr>
          <p:nvPr>
            <p:ph type="body" idx="1" hasCustomPrompt="1"/>
          </p:nvPr>
        </p:nvSpPr>
        <p:spPr>
          <a:xfrm>
            <a:off x="3011606" y="1585261"/>
            <a:ext cx="4431534"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Hlavný</a:t>
            </a:r>
            <a:r>
              <a:rPr lang="en-US" noProof="0"/>
              <a:t> </a:t>
            </a:r>
            <a:r>
              <a:rPr lang="en-US" noProof="0" err="1"/>
              <a:t>názov</a:t>
            </a:r>
            <a:endParaRPr lang="en-US" noProof="0"/>
          </a:p>
        </p:txBody>
      </p:sp>
      <p:sp>
        <p:nvSpPr>
          <p:cNvPr id="18" name="Text Placeholder 2">
            <a:extLst>
              <a:ext uri="{FF2B5EF4-FFF2-40B4-BE49-F238E27FC236}">
                <a16:creationId xmlns:a16="http://schemas.microsoft.com/office/drawing/2014/main" id="{8C67C02C-AD0D-468E-8DD5-84D882BA3711}"/>
              </a:ext>
            </a:extLst>
          </p:cNvPr>
          <p:cNvSpPr>
            <a:spLocks noGrp="1"/>
          </p:cNvSpPr>
          <p:nvPr>
            <p:ph type="body" idx="17" hasCustomPrompt="1"/>
          </p:nvPr>
        </p:nvSpPr>
        <p:spPr>
          <a:xfrm>
            <a:off x="4542430" y="2417125"/>
            <a:ext cx="3905236"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Prezentácie</a:t>
            </a:r>
            <a:endParaRPr lang="en-US" noProof="0"/>
          </a:p>
        </p:txBody>
      </p:sp>
      <p:cxnSp>
        <p:nvCxnSpPr>
          <p:cNvPr id="6" name="Straight Connector 9">
            <a:extLst>
              <a:ext uri="{FF2B5EF4-FFF2-40B4-BE49-F238E27FC236}">
                <a16:creationId xmlns:a16="http://schemas.microsoft.com/office/drawing/2014/main" id="{A8B53BDF-39E8-4DC6-95E3-6A20CB1A0DF1}"/>
              </a:ext>
            </a:extLst>
          </p:cNvPr>
          <p:cNvCxnSpPr/>
          <p:nvPr userDrawn="1"/>
        </p:nvCxnSpPr>
        <p:spPr>
          <a:xfrm>
            <a:off x="3097161" y="316042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40E04BB-68A6-4538-9439-A011B4749F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5661352"/>
            <a:ext cx="7619999" cy="420872"/>
          </a:xfrm>
          <a:prstGeom prst="rect">
            <a:avLst/>
          </a:prstGeom>
        </p:spPr>
      </p:pic>
      <p:pic>
        <p:nvPicPr>
          <p:cNvPr id="8" name="Grafický objekt 7">
            <a:extLst>
              <a:ext uri="{FF2B5EF4-FFF2-40B4-BE49-F238E27FC236}">
                <a16:creationId xmlns:a16="http://schemas.microsoft.com/office/drawing/2014/main" id="{C380BD0A-9D49-43A7-880A-7DBD7489B33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5537096"/>
            <a:ext cx="3173594" cy="727520"/>
          </a:xfrm>
          <a:prstGeom prst="rect">
            <a:avLst/>
          </a:prstGeom>
        </p:spPr>
      </p:pic>
      <p:pic>
        <p:nvPicPr>
          <p:cNvPr id="14" name="Obrázek 13">
            <a:extLst>
              <a:ext uri="{FF2B5EF4-FFF2-40B4-BE49-F238E27FC236}">
                <a16:creationId xmlns:a16="http://schemas.microsoft.com/office/drawing/2014/main" id="{85A544E9-E16F-4720-A667-1ACC0553733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099" t="32329" r="9839" b="53337"/>
          <a:stretch/>
        </p:blipFill>
        <p:spPr>
          <a:xfrm>
            <a:off x="0" y="399531"/>
            <a:ext cx="3247403" cy="996376"/>
          </a:xfrm>
          <a:prstGeom prst="rect">
            <a:avLst/>
          </a:prstGeom>
        </p:spPr>
      </p:pic>
      <p:pic>
        <p:nvPicPr>
          <p:cNvPr id="15" name="Obrázek 14">
            <a:extLst>
              <a:ext uri="{FF2B5EF4-FFF2-40B4-BE49-F238E27FC236}">
                <a16:creationId xmlns:a16="http://schemas.microsoft.com/office/drawing/2014/main" id="{F1CE09BF-C713-4F2C-B2A4-9A28DA061058}"/>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526" t="9741" r="1" b="9262"/>
          <a:stretch/>
        </p:blipFill>
        <p:spPr>
          <a:xfrm>
            <a:off x="9697379" y="1533915"/>
            <a:ext cx="2494621" cy="1015663"/>
          </a:xfrm>
          <a:prstGeom prst="rect">
            <a:avLst/>
          </a:prstGeom>
        </p:spPr>
      </p:pic>
      <p:pic>
        <p:nvPicPr>
          <p:cNvPr id="19" name="Obrázek 18">
            <a:extLst>
              <a:ext uri="{FF2B5EF4-FFF2-40B4-BE49-F238E27FC236}">
                <a16:creationId xmlns:a16="http://schemas.microsoft.com/office/drawing/2014/main" id="{D692F2D3-3F5D-43E2-909B-E9536EC1D9EF}"/>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15297" t="35123" b="26502"/>
          <a:stretch/>
        </p:blipFill>
        <p:spPr>
          <a:xfrm>
            <a:off x="1144511" y="4041090"/>
            <a:ext cx="3247403" cy="981118"/>
          </a:xfrm>
          <a:prstGeom prst="rect">
            <a:avLst/>
          </a:prstGeom>
          <a:effectLst>
            <a:outerShdw blurRad="762000" dist="254000" dir="5400000" algn="ctr" rotWithShape="0">
              <a:srgbClr val="474747">
                <a:alpha val="30000"/>
              </a:srgbClr>
            </a:outerShdw>
          </a:effectLst>
        </p:spPr>
      </p:pic>
    </p:spTree>
    <p:extLst>
      <p:ext uri="{BB962C8B-B14F-4D97-AF65-F5344CB8AC3E}">
        <p14:creationId xmlns:p14="http://schemas.microsoft.com/office/powerpoint/2010/main" val="534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17"/>
                                        </p:tgtEl>
                                      </p:cBhvr>
                                      <p:by x="120000" y="120000"/>
                                    </p:animScale>
                                  </p:childTnLst>
                                </p:cTn>
                              </p:par>
                              <p:par>
                                <p:cTn id="10" presetID="22" presetClass="entr" presetSubtype="8" fill="hold" grpId="0" nodeType="withEffect">
                                  <p:stCondLst>
                                    <p:cond delay="17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6" presetClass="emph" presetSubtype="0" accel="50000" decel="50000" autoRev="1" fill="hold" grpId="1" nodeType="withEffect">
                                  <p:stCondLst>
                                    <p:cond delay="1750"/>
                                  </p:stCondLst>
                                  <p:childTnLst>
                                    <p:animScale>
                                      <p:cBhvr>
                                        <p:cTn id="14" dur="500" fill="hold"/>
                                        <p:tgtEl>
                                          <p:spTgt spid="18"/>
                                        </p:tgtEl>
                                      </p:cBhvr>
                                      <p:by x="120000" y="120000"/>
                                    </p:animScale>
                                  </p:childTnLst>
                                </p:cTn>
                              </p:par>
                              <p:par>
                                <p:cTn id="15" presetID="22" presetClass="entr" presetSubtype="8"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6" presetClass="emph" presetSubtype="0" accel="50000" decel="50000" autoRev="1" fill="hold" nodeType="withEffect">
                                  <p:stCondLst>
                                    <p:cond delay="2000"/>
                                  </p:stCondLst>
                                  <p:childTnLst>
                                    <p:animScale>
                                      <p:cBhvr>
                                        <p:cTn id="28" dur="500" fill="hold"/>
                                        <p:tgtEl>
                                          <p:spTgt spid="14"/>
                                        </p:tgtEl>
                                      </p:cBhvr>
                                      <p:by x="120000" y="120000"/>
                                    </p:animScale>
                                  </p:childTnLst>
                                </p:cTn>
                              </p:par>
                              <p:par>
                                <p:cTn id="29" presetID="22" presetClass="entr" presetSubtype="8"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6" presetClass="emph" presetSubtype="0" accel="50000" decel="50000" autoRev="1" fill="hold" nodeType="withEffect">
                                  <p:stCondLst>
                                    <p:cond delay="2500"/>
                                  </p:stCondLst>
                                  <p:childTnLst>
                                    <p:animScale>
                                      <p:cBhvr>
                                        <p:cTn id="33" dur="500" fill="hold"/>
                                        <p:tgtEl>
                                          <p:spTgt spid="19"/>
                                        </p:tgtEl>
                                      </p:cBhvr>
                                      <p:by x="120000" y="120000"/>
                                    </p:animScale>
                                  </p:childTnLst>
                                </p:cTn>
                              </p:par>
                              <p:par>
                                <p:cTn id="34" presetID="22" presetClass="entr" presetSubtype="8" fill="hold" nodeType="withEffect">
                                  <p:stCondLst>
                                    <p:cond delay="20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6" presetClass="emph" presetSubtype="0" accel="50000" decel="50000" autoRev="1" fill="hold" nodeType="withEffect">
                                  <p:stCondLst>
                                    <p:cond delay="2000"/>
                                  </p:stCondLst>
                                  <p:childTnLst>
                                    <p:animScale>
                                      <p:cBhvr>
                                        <p:cTn id="38" dur="5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withEffect" nodePh="1">
                  <p:stCondLst>
                    <p:cond delay="1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7" grpId="1">
        <p:tmplLst>
          <p:tmpl>
            <p:tnLst>
              <p:par>
                <p:cTn presetID="6" presetClass="emph" presetSubtype="0" accel="50000" decel="50000" autoRev="1" fill="hold" nodeType="withEffect" nodePh="1">
                  <p:stCondLst>
                    <p:cond delay="1500"/>
                  </p:stCondLst>
                  <p:childTnLst>
                    <p:animScale>
                      <p:cBhvr>
                        <p:cTn dur="500" fill="hold"/>
                        <p:tgtEl>
                          <p:spTgt spid="17"/>
                        </p:tgtEl>
                      </p:cBhvr>
                      <p:by x="120000" y="120000"/>
                    </p:animScale>
                  </p:childTnLst>
                </p:cTn>
              </p:par>
            </p:tnLst>
          </p:tmpl>
        </p:tmplLst>
      </p:bldP>
      <p:bldP spid="18" grpId="0">
        <p:tmplLst>
          <p:tmpl>
            <p:tnLst>
              <p:par>
                <p:cTn presetID="22" presetClass="entr" presetSubtype="8" fill="hold" nodeType="withEffect" nodePh="1">
                  <p:stCondLst>
                    <p:cond delay="17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8" grpId="1">
        <p:tmplLst>
          <p:tmpl>
            <p:tnLst>
              <p:par>
                <p:cTn presetID="6" presetClass="emph" presetSubtype="0" accel="50000" decel="50000" autoRev="1" fill="hold" nodeType="withEffect" nodePh="1">
                  <p:stCondLst>
                    <p:cond delay="1750"/>
                  </p:stCondLst>
                  <p:childTnLst>
                    <p:animScale>
                      <p:cBhvr>
                        <p:cTn dur="500" fill="hold"/>
                        <p:tgtEl>
                          <p:spTgt spid="18"/>
                        </p:tgtEl>
                      </p:cBhvr>
                      <p:by x="120000" y="120000"/>
                    </p:animScale>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98540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3_Zariadenie Slide - Monitor">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134562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691117" y="5885304"/>
            <a:ext cx="8197697" cy="452780"/>
          </a:xfrm>
          <a:prstGeom prst="rect">
            <a:avLst/>
          </a:prstGeom>
        </p:spPr>
      </p:pic>
      <p:pic>
        <p:nvPicPr>
          <p:cNvPr id="37" name="Obrázek 36">
            <a:extLst>
              <a:ext uri="{FF2B5EF4-FFF2-40B4-BE49-F238E27FC236}">
                <a16:creationId xmlns:a16="http://schemas.microsoft.com/office/drawing/2014/main" id="{FB34BFDD-BFFD-44C1-8C04-7315187ABB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68841" y="-218543"/>
            <a:ext cx="10094499" cy="7785383"/>
          </a:xfrm>
          <a:prstGeom prst="rect">
            <a:avLst/>
          </a:prstGeom>
          <a:effectLst>
            <a:outerShdw blurRad="50800" dist="50800" dir="5400000" algn="ctr" rotWithShape="0">
              <a:srgbClr val="000000">
                <a:alpha val="0"/>
              </a:srgbClr>
            </a:outerShdw>
          </a:effectLst>
        </p:spPr>
      </p:pic>
      <p:sp>
        <p:nvSpPr>
          <p:cNvPr id="23" name="Picture Placeholder 14">
            <a:extLst>
              <a:ext uri="{FF2B5EF4-FFF2-40B4-BE49-F238E27FC236}">
                <a16:creationId xmlns:a16="http://schemas.microsoft.com/office/drawing/2014/main" id="{0173606B-2B40-4224-83B3-FF0650853F89}"/>
              </a:ext>
            </a:extLst>
          </p:cNvPr>
          <p:cNvSpPr>
            <a:spLocks noGrp="1"/>
          </p:cNvSpPr>
          <p:nvPr>
            <p:ph type="pic" sz="quarter" idx="22" hasCustomPrompt="1"/>
          </p:nvPr>
        </p:nvSpPr>
        <p:spPr>
          <a:xfrm>
            <a:off x="4596062" y="869776"/>
            <a:ext cx="7644065" cy="4362451"/>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a:t>Insert Image</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70006" y="765175"/>
            <a:ext cx="2985391" cy="684376"/>
          </a:xfrm>
          <a:prstGeom prst="rect">
            <a:avLst/>
          </a:prstGeom>
        </p:spPr>
      </p:pic>
      <p:sp>
        <p:nvSpPr>
          <p:cNvPr id="38" name="Text Placeholder 3">
            <a:extLst>
              <a:ext uri="{FF2B5EF4-FFF2-40B4-BE49-F238E27FC236}">
                <a16:creationId xmlns:a16="http://schemas.microsoft.com/office/drawing/2014/main" id="{EC95D7EF-219E-4AE9-8A5A-3A192BEAB9C6}"/>
              </a:ext>
            </a:extLst>
          </p:cNvPr>
          <p:cNvSpPr>
            <a:spLocks noGrp="1"/>
          </p:cNvSpPr>
          <p:nvPr>
            <p:ph type="body" sz="quarter" idx="19" hasCustomPrompt="1"/>
          </p:nvPr>
        </p:nvSpPr>
        <p:spPr>
          <a:xfrm>
            <a:off x="1524001" y="5447352"/>
            <a:ext cx="1915708" cy="206851"/>
          </a:xfrm>
          <a:prstGeom prst="rect">
            <a:avLst/>
          </a:prstGeom>
        </p:spPr>
        <p:txBody>
          <a:bodyPr wrap="square" lIns="0" tIns="0" rIns="0" bIns="0">
            <a:spAutoFit/>
          </a:bodyPr>
          <a:lstStyle>
            <a:lvl1pPr marL="0" indent="0" algn="l">
              <a:lnSpc>
                <a:spcPct val="120000"/>
              </a:lnSpc>
              <a:spcBef>
                <a:spcPts val="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en-US" noProof="0"/>
              <a:t>.</a:t>
            </a:r>
            <a:endParaRPr lang="sk-SK" noProof="0"/>
          </a:p>
        </p:txBody>
      </p:sp>
      <p:sp>
        <p:nvSpPr>
          <p:cNvPr id="39" name="Title Placeholder 1">
            <a:extLst>
              <a:ext uri="{FF2B5EF4-FFF2-40B4-BE49-F238E27FC236}">
                <a16:creationId xmlns:a16="http://schemas.microsoft.com/office/drawing/2014/main" id="{C5878B29-7F84-47DA-BFE6-3C2E7163B459}"/>
              </a:ext>
            </a:extLst>
          </p:cNvPr>
          <p:cNvSpPr>
            <a:spLocks noGrp="1"/>
          </p:cNvSpPr>
          <p:nvPr>
            <p:ph type="title" hasCustomPrompt="1"/>
          </p:nvPr>
        </p:nvSpPr>
        <p:spPr>
          <a:xfrm>
            <a:off x="1524002" y="4010419"/>
            <a:ext cx="2531396" cy="748788"/>
          </a:xfrm>
          <a:prstGeom prst="rect">
            <a:avLst/>
          </a:prstGeom>
        </p:spPr>
        <p:txBody>
          <a:bodyPr vert="horz" lIns="0" tIns="0" rIns="0" bIns="0" rtlCol="0" anchor="t">
            <a:normAutofit/>
          </a:bodyPr>
          <a:lstStyle>
            <a:lvl1pPr>
              <a:defRPr sz="2800">
                <a:latin typeface="+mn-lt"/>
              </a:defRPr>
            </a:lvl1pPr>
          </a:lstStyle>
          <a:p>
            <a:r>
              <a:rPr lang="en-US"/>
              <a:t>Monitor</a:t>
            </a:r>
            <a:br>
              <a:rPr lang="en-US"/>
            </a:br>
            <a:r>
              <a:rPr lang="en-US" err="1"/>
              <a:t>zariadenie</a:t>
            </a:r>
            <a:endParaRPr lang="en-US"/>
          </a:p>
        </p:txBody>
      </p:sp>
    </p:spTree>
    <p:extLst>
      <p:ext uri="{BB962C8B-B14F-4D97-AF65-F5344CB8AC3E}">
        <p14:creationId xmlns:p14="http://schemas.microsoft.com/office/powerpoint/2010/main" val="29063283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14:presetBounceEnd="50000">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14:bounceEnd="50000">
                                          <p:cBhvr additive="base">
                                            <p:cTn id="14"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1+#ppt_w/2"/>
                                              </p:val>
                                            </p:tav>
                                            <p:tav tm="100000">
                                              <p:val>
                                                <p:strVal val="#ppt_x"/>
                                              </p:val>
                                            </p:tav>
                                          </p:tavLst>
                                        </p:anim>
                                        <p:anim calcmode="lin" valueType="num">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4_Zariadenie Slide - Notebook">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a:t>
            </a:r>
            <a:r>
              <a:rPr lang="sk-SK" noProof="0" err="1"/>
              <a:t>urna.Nunc</a:t>
            </a:r>
            <a:r>
              <a:rPr lang="sk-SK" noProof="0"/>
              <a:t> viverra imperdiet enim.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Notebook</a:t>
            </a:r>
            <a:br>
              <a:rPr lang="en-US"/>
            </a:br>
            <a:r>
              <a:rPr lang="en-US" err="1"/>
              <a:t>zariadenie</a:t>
            </a:r>
            <a:endParaRPr lang="en-US"/>
          </a:p>
        </p:txBody>
      </p:sp>
      <p:pic>
        <p:nvPicPr>
          <p:cNvPr id="21" name="Obrázek 20">
            <a:extLst>
              <a:ext uri="{FF2B5EF4-FFF2-40B4-BE49-F238E27FC236}">
                <a16:creationId xmlns:a16="http://schemas.microsoft.com/office/drawing/2014/main" id="{98D5D5EC-6804-4D28-91B4-E78F1CB09B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8308" y="555346"/>
            <a:ext cx="9072165" cy="6048110"/>
          </a:xfrm>
          <a:prstGeom prst="rect">
            <a:avLst/>
          </a:prstGeom>
          <a:effectLst>
            <a:outerShdw blurRad="50800" dist="50800" dir="5400000" algn="ctr" rotWithShape="0">
              <a:srgbClr val="000000">
                <a:alpha val="0"/>
              </a:srgbClr>
            </a:outerShdw>
          </a:effectLst>
        </p:spPr>
      </p:pic>
      <p:sp>
        <p:nvSpPr>
          <p:cNvPr id="22" name="Picture Placeholder 14">
            <a:extLst>
              <a:ext uri="{FF2B5EF4-FFF2-40B4-BE49-F238E27FC236}">
                <a16:creationId xmlns:a16="http://schemas.microsoft.com/office/drawing/2014/main" id="{3D2C4EB9-6BB5-4682-90BD-75F870180DFD}"/>
              </a:ext>
            </a:extLst>
          </p:cNvPr>
          <p:cNvSpPr>
            <a:spLocks noGrp="1"/>
          </p:cNvSpPr>
          <p:nvPr>
            <p:ph type="pic" sz="quarter" idx="22" hasCustomPrompt="1"/>
          </p:nvPr>
        </p:nvSpPr>
        <p:spPr>
          <a:xfrm>
            <a:off x="5096409" y="1504418"/>
            <a:ext cx="6192100" cy="3860972"/>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a:t>Insert Image</a:t>
            </a:r>
          </a:p>
        </p:txBody>
      </p:sp>
    </p:spTree>
    <p:extLst>
      <p:ext uri="{BB962C8B-B14F-4D97-AF65-F5344CB8AC3E}">
        <p14:creationId xmlns:p14="http://schemas.microsoft.com/office/powerpoint/2010/main" val="234337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14:presetBounceEnd="50000">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14:bounceEnd="50000">
                                          <p:cBhvr additive="base">
                                            <p:cTn id="32"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5_Zariadenie Slide - Mobil">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a:t>
            </a:r>
            <a:r>
              <a:rPr lang="sk-SK" noProof="0" err="1"/>
              <a:t>urna.Nunc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Mobil</a:t>
            </a:r>
            <a:br>
              <a:rPr lang="en-US"/>
            </a:br>
            <a:r>
              <a:rPr lang="en-US" err="1"/>
              <a:t>zariadenie</a:t>
            </a:r>
            <a:endParaRPr lang="en-US"/>
          </a:p>
        </p:txBody>
      </p:sp>
      <p:grpSp>
        <p:nvGrpSpPr>
          <p:cNvPr id="23" name="Group 8">
            <a:extLst>
              <a:ext uri="{FF2B5EF4-FFF2-40B4-BE49-F238E27FC236}">
                <a16:creationId xmlns:a16="http://schemas.microsoft.com/office/drawing/2014/main" id="{DC16E03E-F348-40A6-941E-367EEDFD7869}"/>
              </a:ext>
            </a:extLst>
          </p:cNvPr>
          <p:cNvGrpSpPr/>
          <p:nvPr userDrawn="1"/>
        </p:nvGrpSpPr>
        <p:grpSpPr>
          <a:xfrm>
            <a:off x="7721653" y="715121"/>
            <a:ext cx="2639943" cy="5375353"/>
            <a:chOff x="5926870" y="2452515"/>
            <a:chExt cx="2019301" cy="4111625"/>
          </a:xfrm>
        </p:grpSpPr>
        <p:sp>
          <p:nvSpPr>
            <p:cNvPr id="31" name="Freeform 6">
              <a:extLst>
                <a:ext uri="{FF2B5EF4-FFF2-40B4-BE49-F238E27FC236}">
                  <a16:creationId xmlns:a16="http://schemas.microsoft.com/office/drawing/2014/main" id="{B2C2E0A7-3F28-4488-84B7-70A039D08464}"/>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7920A3C8-449E-4193-816C-7080CB47A845}"/>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65E48322-296D-4C51-8F51-6D03F07C765E}"/>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7F41DF1C-C314-4F25-8045-1A20D9BFA48C}"/>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6B43E988-4C45-46D0-88BF-2F95B007CC46}"/>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8A3D2C47-FDC5-435F-BAC8-4AFA8F667924}"/>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2A8FF7A3-5E98-4CC9-97F4-606016C31A7B}"/>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6">
              <a:extLst>
                <a:ext uri="{FF2B5EF4-FFF2-40B4-BE49-F238E27FC236}">
                  <a16:creationId xmlns:a16="http://schemas.microsoft.com/office/drawing/2014/main" id="{A8510A16-00E5-4B90-8324-556376193C45}"/>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Picture Placeholder 21">
            <a:extLst>
              <a:ext uri="{FF2B5EF4-FFF2-40B4-BE49-F238E27FC236}">
                <a16:creationId xmlns:a16="http://schemas.microsoft.com/office/drawing/2014/main" id="{EBDAA1C7-379F-4DA1-9511-1A56719C119E}"/>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7993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0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nodeType="withEffect">
                                  <p:stCondLst>
                                    <p:cond delay="22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2" presetClass="entr" presetSubtype="4" decel="100000"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39"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6_Tabulka 1 Slide">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145846" cy="748788"/>
          </a:xfrm>
          <a:prstGeom prst="rect">
            <a:avLst/>
          </a:prstGeom>
        </p:spPr>
        <p:txBody>
          <a:bodyPr vert="horz" lIns="0" tIns="0" rIns="0" bIns="0" rtlCol="0" anchor="t">
            <a:normAutofit/>
          </a:bodyPr>
          <a:lstStyle>
            <a:lvl1pPr>
              <a:defRPr sz="3200">
                <a:latin typeface="+mn-lt"/>
              </a:defRPr>
            </a:lvl1pPr>
          </a:lstStyle>
          <a:p>
            <a:r>
              <a:rPr lang="en-US" err="1"/>
              <a:t>Tabuľka</a:t>
            </a:r>
            <a:r>
              <a:rPr lang="en-US"/>
              <a:t> 1</a:t>
            </a:r>
          </a:p>
        </p:txBody>
      </p:sp>
      <p:graphicFrame>
        <p:nvGraphicFramePr>
          <p:cNvPr id="11" name="Table 6">
            <a:extLst>
              <a:ext uri="{FF2B5EF4-FFF2-40B4-BE49-F238E27FC236}">
                <a16:creationId xmlns:a16="http://schemas.microsoft.com/office/drawing/2014/main" id="{E257C410-33DF-4BE4-8475-886DA8F58A70}"/>
              </a:ext>
            </a:extLst>
          </p:cNvPr>
          <p:cNvGraphicFramePr>
            <a:graphicFrameLocks noGrp="1"/>
          </p:cNvGraphicFramePr>
          <p:nvPr userDrawn="1">
            <p:extLst>
              <p:ext uri="{D42A27DB-BD31-4B8C-83A1-F6EECF244321}">
                <p14:modId xmlns:p14="http://schemas.microsoft.com/office/powerpoint/2010/main" val="2751124149"/>
              </p:ext>
            </p:extLst>
          </p:nvPr>
        </p:nvGraphicFramePr>
        <p:xfrm>
          <a:off x="1524001" y="1637931"/>
          <a:ext cx="9153465" cy="3582138"/>
        </p:xfrm>
        <a:graphic>
          <a:graphicData uri="http://schemas.openxmlformats.org/drawingml/2006/table">
            <a:tbl>
              <a:tblPr firstRow="1" bandRow="1">
                <a:effectLst/>
                <a:tableStyleId>{073A0DAA-6AF3-43AB-8588-CEC1D06C72B9}</a:tableStyleId>
              </a:tblPr>
              <a:tblGrid>
                <a:gridCol w="4587145">
                  <a:extLst>
                    <a:ext uri="{9D8B030D-6E8A-4147-A177-3AD203B41FA5}">
                      <a16:colId xmlns:a16="http://schemas.microsoft.com/office/drawing/2014/main" val="20000"/>
                    </a:ext>
                  </a:extLst>
                </a:gridCol>
                <a:gridCol w="1516428">
                  <a:extLst>
                    <a:ext uri="{9D8B030D-6E8A-4147-A177-3AD203B41FA5}">
                      <a16:colId xmlns:a16="http://schemas.microsoft.com/office/drawing/2014/main" val="20001"/>
                    </a:ext>
                  </a:extLst>
                </a:gridCol>
                <a:gridCol w="1539145">
                  <a:extLst>
                    <a:ext uri="{9D8B030D-6E8A-4147-A177-3AD203B41FA5}">
                      <a16:colId xmlns:a16="http://schemas.microsoft.com/office/drawing/2014/main" val="20002"/>
                    </a:ext>
                  </a:extLst>
                </a:gridCol>
                <a:gridCol w="1510747">
                  <a:extLst>
                    <a:ext uri="{9D8B030D-6E8A-4147-A177-3AD203B41FA5}">
                      <a16:colId xmlns:a16="http://schemas.microsoft.com/office/drawing/2014/main" val="20003"/>
                    </a:ext>
                  </a:extLst>
                </a:gridCol>
              </a:tblGrid>
              <a:tr h="51173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chemeClr val="accent3"/>
                          </a:solidFill>
                          <a:latin typeface="+mn-lt"/>
                          <a:ea typeface="Roboto Medium" charset="0"/>
                          <a:cs typeface="Roboto Medium" charset="0"/>
                        </a:rPr>
                        <a:t>Názov</a:t>
                      </a:r>
                      <a:r>
                        <a:rPr lang="en-US" sz="1400" b="1" i="0">
                          <a:solidFill>
                            <a:schemeClr val="accent3"/>
                          </a:solidFill>
                          <a:latin typeface="+mn-lt"/>
                          <a:ea typeface="Roboto Medium" charset="0"/>
                          <a:cs typeface="Roboto Medium" charset="0"/>
                        </a:rPr>
                        <a:t> </a:t>
                      </a:r>
                      <a:r>
                        <a:rPr lang="en-US" sz="1400" b="1" i="0" err="1">
                          <a:solidFill>
                            <a:schemeClr val="accent3"/>
                          </a:solidFill>
                          <a:latin typeface="+mn-lt"/>
                          <a:ea typeface="Roboto Medium" charset="0"/>
                          <a:cs typeface="Roboto Medium" charset="0"/>
                        </a:rPr>
                        <a:t>tabuľky</a:t>
                      </a:r>
                      <a:endParaRPr lang="en-US" sz="1400" b="1" i="0">
                        <a:solidFill>
                          <a:schemeClr val="accent3"/>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consectetuer</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adipisc</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734">
                <a:tc>
                  <a:txBody>
                    <a:bodyPr/>
                    <a:lstStyle/>
                    <a:p>
                      <a:r>
                        <a:rPr lang="en-US" sz="1200" b="1" baseline="0" noProof="0">
                          <a:solidFill>
                            <a:srgbClr val="474747"/>
                          </a:solidFill>
                        </a:rPr>
                        <a:t>Lorem ipsum dolor sit </a:t>
                      </a:r>
                      <a:r>
                        <a:rPr lang="en-US" sz="1200" b="1" baseline="0" noProof="0" err="1">
                          <a:solidFill>
                            <a:srgbClr val="474747"/>
                          </a:solidFill>
                        </a:rPr>
                        <a:t>amet</a:t>
                      </a:r>
                      <a:endParaRPr lang="en-US" sz="1200" b="1" baseline="0" noProof="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consectetuer</a:t>
                      </a:r>
                      <a:r>
                        <a:rPr lang="en-US" sz="1200" b="1" i="0">
                          <a:solidFill>
                            <a:srgbClr val="474747"/>
                          </a:solidFill>
                          <a:latin typeface="+mn-lt"/>
                          <a:ea typeface="Roboto Medium" charset="0"/>
                          <a:cs typeface="Roboto Medium" charset="0"/>
                        </a:rPr>
                        <a:t>.</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a:t>
                      </a:r>
                      <a:r>
                        <a:rPr lang="en-US" sz="1200" b="1" i="0" err="1">
                          <a:solidFill>
                            <a:srgbClr val="474747"/>
                          </a:solidFill>
                          <a:latin typeface="+mn-lt"/>
                          <a:ea typeface="Roboto Medium" charset="0"/>
                          <a:cs typeface="Roboto Medium" charset="0"/>
                        </a:rPr>
                        <a:t>dolo</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511734">
                <a:tc>
                  <a:txBody>
                    <a:bodyPr/>
                    <a:lstStyle/>
                    <a:p>
                      <a:r>
                        <a:rPr lang="en-US" sz="1200" b="1" baseline="0" noProof="0">
                          <a:solidFill>
                            <a:srgbClr val="474747"/>
                          </a:solidFill>
                        </a:rPr>
                        <a:t>Lorem ipsum dolor sit</a:t>
                      </a:r>
                      <a:endParaRPr lang="en-US" sz="1200" b="1" baseline="0" noProof="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899166961"/>
                  </a:ext>
                </a:extLst>
              </a:tr>
            </a:tbl>
          </a:graphicData>
        </a:graphic>
      </p:graphicFrame>
    </p:spTree>
    <p:extLst>
      <p:ext uri="{BB962C8B-B14F-4D97-AF65-F5344CB8AC3E}">
        <p14:creationId xmlns:p14="http://schemas.microsoft.com/office/powerpoint/2010/main" val="42007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2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7_Styl kolacového grafu">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66357"/>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koláčového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414005351"/>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0">
            <a:extLst>
              <a:ext uri="{FF2B5EF4-FFF2-40B4-BE49-F238E27FC236}">
                <a16:creationId xmlns:a16="http://schemas.microsoft.com/office/drawing/2014/main" id="{EF10F304-75A2-4C67-B031-A5029033D98B}"/>
              </a:ext>
            </a:extLst>
          </p:cNvPr>
          <p:cNvGrpSpPr/>
          <p:nvPr userDrawn="1"/>
        </p:nvGrpSpPr>
        <p:grpSpPr>
          <a:xfrm>
            <a:off x="1531620" y="3179223"/>
            <a:ext cx="793212" cy="276517"/>
            <a:chOff x="1524000" y="3808773"/>
            <a:chExt cx="793212" cy="276517"/>
          </a:xfrm>
        </p:grpSpPr>
        <p:sp>
          <p:nvSpPr>
            <p:cNvPr id="7" name="TextBox 11">
              <a:extLst>
                <a:ext uri="{FF2B5EF4-FFF2-40B4-BE49-F238E27FC236}">
                  <a16:creationId xmlns:a16="http://schemas.microsoft.com/office/drawing/2014/main" id="{E575D1DD-4586-4FA6-8753-711EC1138A0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8" name="Straight Connector 12">
              <a:extLst>
                <a:ext uri="{FF2B5EF4-FFF2-40B4-BE49-F238E27FC236}">
                  <a16:creationId xmlns:a16="http://schemas.microsoft.com/office/drawing/2014/main" id="{74929AB8-3204-417A-9754-7998BC70C2BA}"/>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01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 presetClass="entr" presetSubtype="1" decel="100000" fill="hold" grpId="0" nodeType="withEffect">
                                  <p:stCondLst>
                                    <p:cond delay="125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1000" fill="hold"/>
                                        <p:tgtEl>
                                          <p:spTgt spid="36"/>
                                        </p:tgtEl>
                                        <p:attrNameLst>
                                          <p:attrName>ppt_x</p:attrName>
                                        </p:attrNameLst>
                                      </p:cBhvr>
                                      <p:tavLst>
                                        <p:tav tm="0">
                                          <p:val>
                                            <p:strVal val="#ppt_x"/>
                                          </p:val>
                                        </p:tav>
                                        <p:tav tm="100000">
                                          <p:val>
                                            <p:strVal val="#ppt_x"/>
                                          </p:val>
                                        </p:tav>
                                      </p:tavLst>
                                    </p:anim>
                                    <p:anim calcmode="lin" valueType="num">
                                      <p:cBhvr additive="base">
                                        <p:cTn id="11" dur="1000" fill="hold"/>
                                        <p:tgtEl>
                                          <p:spTgt spid="36"/>
                                        </p:tgtEl>
                                        <p:attrNameLst>
                                          <p:attrName>ppt_y</p:attrName>
                                        </p:attrNameLst>
                                      </p:cBhvr>
                                      <p:tavLst>
                                        <p:tav tm="0">
                                          <p:val>
                                            <p:strVal val="0-#ppt_h/2"/>
                                          </p:val>
                                        </p:tav>
                                        <p:tav tm="100000">
                                          <p:val>
                                            <p:strVal val="#ppt_y"/>
                                          </p:val>
                                        </p:tav>
                                      </p:tavLst>
                                    </p:anim>
                                  </p:childTnLst>
                                </p:cTn>
                              </p:par>
                              <p:par>
                                <p:cTn id="12" presetID="22" presetClass="entr" presetSubtype="4" fill="hold" nodeType="withEffect">
                                  <p:stCondLst>
                                    <p:cond delay="225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1" presetClass="entr" presetSubtype="1" fill="hold" grpId="0" nodeType="withEffect">
                                  <p:stCondLst>
                                    <p:cond delay="275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6" grpId="0"/>
      <p:bldGraphic spid="37" grpId="0">
        <p:bldAsOne/>
      </p:bldGraphic>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8_Styl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28253"/>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stĺpcového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266530928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63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0" bldStep="ptInSeries"/>
                                            </p:graphicEl>
                                          </p:spTgt>
                                        </p:tgtEl>
                                        <p:attrNameLst>
                                          <p:attrName>style.visibility</p:attrName>
                                        </p:attrNameLst>
                                      </p:cBhvr>
                                      <p:to>
                                        <p:strVal val="visible"/>
                                      </p:to>
                                    </p:set>
                                    <p:animEffect transition="in" filter="wipe(down)">
                                      <p:cBhvr>
                                        <p:cTn id="22" dur="500"/>
                                        <p:tgtEl>
                                          <p:spTgt spid="37">
                                            <p:graphicEl>
                                              <a:chart seriesIdx="0" categoryIdx="0" bldStep="ptIn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0" categoryIdx="1" bldStep="ptInSeries"/>
                                            </p:graphicEl>
                                          </p:spTgt>
                                        </p:tgtEl>
                                        <p:attrNameLst>
                                          <p:attrName>style.visibility</p:attrName>
                                        </p:attrNameLst>
                                      </p:cBhvr>
                                      <p:to>
                                        <p:strVal val="visible"/>
                                      </p:to>
                                    </p:set>
                                    <p:animEffect transition="in" filter="wipe(down)">
                                      <p:cBhvr>
                                        <p:cTn id="26" dur="500"/>
                                        <p:tgtEl>
                                          <p:spTgt spid="37">
                                            <p:graphicEl>
                                              <a:chart seriesIdx="0" categoryIdx="1" bldStep="ptIn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0" categoryIdx="2" bldStep="ptInSeries"/>
                                            </p:graphicEl>
                                          </p:spTgt>
                                        </p:tgtEl>
                                        <p:attrNameLst>
                                          <p:attrName>style.visibility</p:attrName>
                                        </p:attrNameLst>
                                      </p:cBhvr>
                                      <p:to>
                                        <p:strVal val="visible"/>
                                      </p:to>
                                    </p:set>
                                    <p:animEffect transition="in" filter="wipe(down)">
                                      <p:cBhvr>
                                        <p:cTn id="30" dur="500"/>
                                        <p:tgtEl>
                                          <p:spTgt spid="37">
                                            <p:graphicEl>
                                              <a:chart seriesIdx="0" categoryIdx="2" bldStep="ptInSeries"/>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0" categoryIdx="3" bldStep="ptInSeries"/>
                                            </p:graphicEl>
                                          </p:spTgt>
                                        </p:tgtEl>
                                        <p:attrNameLst>
                                          <p:attrName>style.visibility</p:attrName>
                                        </p:attrNameLst>
                                      </p:cBhvr>
                                      <p:to>
                                        <p:strVal val="visible"/>
                                      </p:to>
                                    </p:set>
                                    <p:animEffect transition="in" filter="wipe(down)">
                                      <p:cBhvr>
                                        <p:cTn id="34" dur="500"/>
                                        <p:tgtEl>
                                          <p:spTgt spid="3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El"/>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9_Styl kombinova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518549"/>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kombinovaného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87747490"/>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27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0_Styl burz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204429"/>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burzového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239817942"/>
              </p:ext>
            </p:extLst>
          </p:nvPr>
        </p:nvGraphicFramePr>
        <p:xfrm>
          <a:off x="5611420" y="1487596"/>
          <a:ext cx="6095999" cy="419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67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ipe(down)">
                                      <p:cBhvr>
                                        <p:cTn id="22" dur="500"/>
                                        <p:tgtEl>
                                          <p:spTgt spid="37">
                                            <p:graphicEl>
                                              <a:chart seriesIdx="-4" categoryIdx="0" bldStep="category"/>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ipe(down)">
                                      <p:cBhvr>
                                        <p:cTn id="26" dur="500"/>
                                        <p:tgtEl>
                                          <p:spTgt spid="37">
                                            <p:graphicEl>
                                              <a:chart seriesIdx="-4" categoryIdx="1" bldStep="category"/>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4" categoryIdx="2" bldStep="category"/>
                                            </p:graphicEl>
                                          </p:spTgt>
                                        </p:tgtEl>
                                        <p:attrNameLst>
                                          <p:attrName>style.visibility</p:attrName>
                                        </p:attrNameLst>
                                      </p:cBhvr>
                                      <p:to>
                                        <p:strVal val="visible"/>
                                      </p:to>
                                    </p:set>
                                    <p:animEffect transition="in" filter="wipe(down)">
                                      <p:cBhvr>
                                        <p:cTn id="30" dur="500"/>
                                        <p:tgtEl>
                                          <p:spTgt spid="37">
                                            <p:graphicEl>
                                              <a:chart seriesIdx="-4" categoryIdx="2" bldStep="category"/>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4" categoryIdx="3" bldStep="category"/>
                                            </p:graphicEl>
                                          </p:spTgt>
                                        </p:tgtEl>
                                        <p:attrNameLst>
                                          <p:attrName>style.visibility</p:attrName>
                                        </p:attrNameLst>
                                      </p:cBhvr>
                                      <p:to>
                                        <p:strVal val="visible"/>
                                      </p:to>
                                    </p:set>
                                    <p:animEffect transition="in" filter="wipe(down)">
                                      <p:cBhvr>
                                        <p:cTn id="34" dur="500"/>
                                        <p:tgtEl>
                                          <p:spTgt spid="37">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category"/>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1_Styl grafu oblasti">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47295"/>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grafu</a:t>
            </a:r>
            <a:r>
              <a:rPr lang="en-US"/>
              <a:t> </a:t>
            </a:r>
            <a:br>
              <a:rPr lang="en-US"/>
            </a:br>
            <a:r>
              <a:rPr lang="en-US" err="1"/>
              <a:t>oblasti</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41326641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5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8"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left)">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left)">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left)">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left)">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2_Styl skladaneho pruh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skladaného</a:t>
            </a:r>
            <a:r>
              <a:rPr lang="en-US"/>
              <a:t> </a:t>
            </a:r>
            <a:r>
              <a:rPr lang="en-US" err="1"/>
              <a:t>pruhového</a:t>
            </a:r>
            <a:r>
              <a:rPr lang="en-US"/>
              <a:t> </a:t>
            </a:r>
            <a:r>
              <a:rPr lang="en-US" err="1"/>
              <a:t>grafu</a:t>
            </a:r>
            <a:endParaRPr lang="en-US"/>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3530244154"/>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26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5" dur="500"/>
                                        <p:tgtEl>
                                          <p:spTgt spid="10">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0" dur="500"/>
                                        <p:tgtEl>
                                          <p:spTgt spid="10">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5" dur="500"/>
                                        <p:tgtEl>
                                          <p:spTgt spid="10">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0"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11302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3_Styl plos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plošného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1951576864"/>
              </p:ext>
            </p:extLst>
          </p:nvPr>
        </p:nvGraphicFramePr>
        <p:xfrm>
          <a:off x="1918224" y="1487596"/>
          <a:ext cx="8430733" cy="419855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47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5" dur="500"/>
                                        <p:tgtEl>
                                          <p:spTgt spid="37">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19" dur="500"/>
                                        <p:tgtEl>
                                          <p:spTgt spid="37">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3" dur="500"/>
                                        <p:tgtEl>
                                          <p:spTgt spid="37">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27"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4_Styl skladaneho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skladaného</a:t>
            </a:r>
            <a:r>
              <a:rPr lang="en-US"/>
              <a:t> </a:t>
            </a:r>
            <a:r>
              <a:rPr lang="en-US" err="1"/>
              <a:t>stĺpcového</a:t>
            </a:r>
            <a:r>
              <a:rPr lang="en-US"/>
              <a:t> </a:t>
            </a:r>
            <a:r>
              <a:rPr lang="en-US" err="1"/>
              <a:t>grafu</a:t>
            </a:r>
            <a:endParaRPr lang="en-US"/>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531624767"/>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5" dur="500"/>
                                        <p:tgtEl>
                                          <p:spTgt spid="10">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9" dur="500"/>
                                        <p:tgtEl>
                                          <p:spTgt spid="10">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3" dur="500"/>
                                        <p:tgtEl>
                                          <p:spTgt spid="10">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7"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5_Infografika /Porovnanie 2">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0" name="Rectangle 25">
            <a:extLst>
              <a:ext uri="{FF2B5EF4-FFF2-40B4-BE49-F238E27FC236}">
                <a16:creationId xmlns:a16="http://schemas.microsoft.com/office/drawing/2014/main" id="{39E4F80F-E918-4A16-B3E2-D7ED62DC00D9}"/>
              </a:ext>
            </a:extLst>
          </p:cNvPr>
          <p:cNvSpPr/>
          <p:nvPr userDrawn="1"/>
        </p:nvSpPr>
        <p:spPr>
          <a:xfrm>
            <a:off x="8841422" y="1386578"/>
            <a:ext cx="2960793" cy="5950178"/>
          </a:xfrm>
          <a:prstGeom prst="rect">
            <a:avLst/>
          </a:prstGeom>
          <a:solidFill>
            <a:schemeClr val="accent6"/>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6" name="Rectangle 29">
            <a:extLst>
              <a:ext uri="{FF2B5EF4-FFF2-40B4-BE49-F238E27FC236}">
                <a16:creationId xmlns:a16="http://schemas.microsoft.com/office/drawing/2014/main" id="{BE66E5BA-74C0-43DC-9DF2-80FDC39C1D30}"/>
              </a:ext>
            </a:extLst>
          </p:cNvPr>
          <p:cNvSpPr/>
          <p:nvPr userDrawn="1"/>
        </p:nvSpPr>
        <p:spPr>
          <a:xfrm>
            <a:off x="8988401" y="2889546"/>
            <a:ext cx="2402731" cy="5663472"/>
          </a:xfrm>
          <a:prstGeom prst="rect">
            <a:avLst/>
          </a:prstGeom>
          <a:solidFill>
            <a:schemeClr val="accent3"/>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a:solidFill>
                  <a:srgbClr val="FFFFFF"/>
                </a:solidFill>
                <a:latin typeface="+mj-lt"/>
                <a:ea typeface="굴림" charset="-127"/>
              </a:rPr>
              <a:t>50%</a:t>
            </a:r>
          </a:p>
        </p:txBody>
      </p:sp>
      <p:sp>
        <p:nvSpPr>
          <p:cNvPr id="27" name="Freeform 19">
            <a:extLst>
              <a:ext uri="{FF2B5EF4-FFF2-40B4-BE49-F238E27FC236}">
                <a16:creationId xmlns:a16="http://schemas.microsoft.com/office/drawing/2014/main" id="{FD756DAC-B9E8-41C7-952A-44D0BA414DE8}"/>
              </a:ext>
            </a:extLst>
          </p:cNvPr>
          <p:cNvSpPr/>
          <p:nvPr userDrawn="1"/>
        </p:nvSpPr>
        <p:spPr>
          <a:xfrm>
            <a:off x="8152448" y="1006343"/>
            <a:ext cx="4010188" cy="4141967"/>
          </a:xfrm>
          <a:custGeom>
            <a:avLst/>
            <a:gdLst>
              <a:gd name="connsiteX0" fmla="*/ 2363623 w 3679634"/>
              <a:gd name="connsiteY0" fmla="*/ 743195 h 3800819"/>
              <a:gd name="connsiteX1" fmla="*/ 2322217 w 3679634"/>
              <a:gd name="connsiteY1" fmla="*/ 751468 h 3800819"/>
              <a:gd name="connsiteX2" fmla="*/ 2297373 w 3679634"/>
              <a:gd name="connsiteY2" fmla="*/ 784561 h 3800819"/>
              <a:gd name="connsiteX3" fmla="*/ 2297373 w 3679634"/>
              <a:gd name="connsiteY3" fmla="*/ 805244 h 3800819"/>
              <a:gd name="connsiteX4" fmla="*/ 2264249 w 3679634"/>
              <a:gd name="connsiteY4" fmla="*/ 809380 h 3800819"/>
              <a:gd name="connsiteX5" fmla="*/ 2251827 w 3679634"/>
              <a:gd name="connsiteY5" fmla="*/ 896249 h 3800819"/>
              <a:gd name="connsiteX6" fmla="*/ 1688704 w 3679634"/>
              <a:gd name="connsiteY6" fmla="*/ 830063 h 3800819"/>
              <a:gd name="connsiteX7" fmla="*/ 1096596 w 3679634"/>
              <a:gd name="connsiteY7" fmla="*/ 1214765 h 3800819"/>
              <a:gd name="connsiteX8" fmla="*/ 1100737 w 3679634"/>
              <a:gd name="connsiteY8" fmla="*/ 1210629 h 3800819"/>
              <a:gd name="connsiteX9" fmla="*/ 1042768 w 3679634"/>
              <a:gd name="connsiteY9" fmla="*/ 1682199 h 3800819"/>
              <a:gd name="connsiteX10" fmla="*/ 1009643 w 3679634"/>
              <a:gd name="connsiteY10" fmla="*/ 1640833 h 3800819"/>
              <a:gd name="connsiteX11" fmla="*/ 1051050 w 3679634"/>
              <a:gd name="connsiteY11" fmla="*/ 1711155 h 3800819"/>
              <a:gd name="connsiteX12" fmla="*/ 1034487 w 3679634"/>
              <a:gd name="connsiteY12" fmla="*/ 1777340 h 3800819"/>
              <a:gd name="connsiteX13" fmla="*/ 852300 w 3679634"/>
              <a:gd name="connsiteY13" fmla="*/ 2021398 h 3800819"/>
              <a:gd name="connsiteX14" fmla="*/ 997222 w 3679634"/>
              <a:gd name="connsiteY14" fmla="*/ 2137222 h 3800819"/>
              <a:gd name="connsiteX15" fmla="*/ 1005503 w 3679634"/>
              <a:gd name="connsiteY15" fmla="*/ 2228227 h 3800819"/>
              <a:gd name="connsiteX16" fmla="*/ 1001362 w 3679634"/>
              <a:gd name="connsiteY16" fmla="*/ 2240637 h 3800819"/>
              <a:gd name="connsiteX17" fmla="*/ 1059331 w 3679634"/>
              <a:gd name="connsiteY17" fmla="*/ 2302686 h 3800819"/>
              <a:gd name="connsiteX18" fmla="*/ 1096596 w 3679634"/>
              <a:gd name="connsiteY18" fmla="*/ 2406100 h 3800819"/>
              <a:gd name="connsiteX19" fmla="*/ 1104877 w 3679634"/>
              <a:gd name="connsiteY19" fmla="*/ 2526061 h 3800819"/>
              <a:gd name="connsiteX20" fmla="*/ 1357455 w 3679634"/>
              <a:gd name="connsiteY20" fmla="*/ 2604656 h 3800819"/>
              <a:gd name="connsiteX21" fmla="*/ 1361595 w 3679634"/>
              <a:gd name="connsiteY21" fmla="*/ 2604656 h 3800819"/>
              <a:gd name="connsiteX22" fmla="*/ 1398861 w 3679634"/>
              <a:gd name="connsiteY22" fmla="*/ 2596383 h 3800819"/>
              <a:gd name="connsiteX23" fmla="*/ 1407142 w 3679634"/>
              <a:gd name="connsiteY23" fmla="*/ 2592246 h 3800819"/>
              <a:gd name="connsiteX24" fmla="*/ 1440267 w 3679634"/>
              <a:gd name="connsiteY24" fmla="*/ 2579836 h 3800819"/>
              <a:gd name="connsiteX25" fmla="*/ 1448548 w 3679634"/>
              <a:gd name="connsiteY25" fmla="*/ 2579836 h 3800819"/>
              <a:gd name="connsiteX26" fmla="*/ 1489954 w 3679634"/>
              <a:gd name="connsiteY26" fmla="*/ 2563290 h 3800819"/>
              <a:gd name="connsiteX27" fmla="*/ 1564485 w 3679634"/>
              <a:gd name="connsiteY27" fmla="*/ 2596383 h 3800819"/>
              <a:gd name="connsiteX28" fmla="*/ 1564485 w 3679634"/>
              <a:gd name="connsiteY28" fmla="*/ 2600519 h 3800819"/>
              <a:gd name="connsiteX29" fmla="*/ 1564485 w 3679634"/>
              <a:gd name="connsiteY29" fmla="*/ 2604656 h 3800819"/>
              <a:gd name="connsiteX30" fmla="*/ 1568626 w 3679634"/>
              <a:gd name="connsiteY30" fmla="*/ 2612929 h 3800819"/>
              <a:gd name="connsiteX31" fmla="*/ 1568626 w 3679634"/>
              <a:gd name="connsiteY31" fmla="*/ 2625339 h 3800819"/>
              <a:gd name="connsiteX32" fmla="*/ 1568626 w 3679634"/>
              <a:gd name="connsiteY32" fmla="*/ 2629475 h 3800819"/>
              <a:gd name="connsiteX33" fmla="*/ 1572766 w 3679634"/>
              <a:gd name="connsiteY33" fmla="*/ 2646022 h 3800819"/>
              <a:gd name="connsiteX34" fmla="*/ 1576907 w 3679634"/>
              <a:gd name="connsiteY34" fmla="*/ 2662568 h 3800819"/>
              <a:gd name="connsiteX35" fmla="*/ 1576907 w 3679634"/>
              <a:gd name="connsiteY35" fmla="*/ 2666705 h 3800819"/>
              <a:gd name="connsiteX36" fmla="*/ 1581048 w 3679634"/>
              <a:gd name="connsiteY36" fmla="*/ 2708070 h 3800819"/>
              <a:gd name="connsiteX37" fmla="*/ 1610032 w 3679634"/>
              <a:gd name="connsiteY37" fmla="*/ 3001767 h 3800819"/>
              <a:gd name="connsiteX38" fmla="*/ 1605891 w 3679634"/>
              <a:gd name="connsiteY38" fmla="*/ 3051406 h 3800819"/>
              <a:gd name="connsiteX39" fmla="*/ 2210421 w 3679634"/>
              <a:gd name="connsiteY39" fmla="*/ 2968675 h 3800819"/>
              <a:gd name="connsiteX40" fmla="*/ 2119327 w 3679634"/>
              <a:gd name="connsiteY40" fmla="*/ 2600519 h 3800819"/>
              <a:gd name="connsiteX41" fmla="*/ 2152452 w 3679634"/>
              <a:gd name="connsiteY41" fmla="*/ 2339915 h 3800819"/>
              <a:gd name="connsiteX42" fmla="*/ 2156593 w 3679634"/>
              <a:gd name="connsiteY42" fmla="*/ 2344051 h 3800819"/>
              <a:gd name="connsiteX43" fmla="*/ 2529248 w 3679634"/>
              <a:gd name="connsiteY43" fmla="*/ 1922120 h 3800819"/>
              <a:gd name="connsiteX44" fmla="*/ 2591357 w 3679634"/>
              <a:gd name="connsiteY44" fmla="*/ 1760794 h 3800819"/>
              <a:gd name="connsiteX45" fmla="*/ 2620341 w 3679634"/>
              <a:gd name="connsiteY45" fmla="*/ 1822842 h 3800819"/>
              <a:gd name="connsiteX46" fmla="*/ 2723856 w 3679634"/>
              <a:gd name="connsiteY46" fmla="*/ 1872481 h 3800819"/>
              <a:gd name="connsiteX47" fmla="*/ 2723856 w 3679634"/>
              <a:gd name="connsiteY47" fmla="*/ 1868345 h 3800819"/>
              <a:gd name="connsiteX48" fmla="*/ 2632763 w 3679634"/>
              <a:gd name="connsiteY48" fmla="*/ 1814569 h 3800819"/>
              <a:gd name="connsiteX49" fmla="*/ 2612060 w 3679634"/>
              <a:gd name="connsiteY49" fmla="*/ 1719428 h 3800819"/>
              <a:gd name="connsiteX50" fmla="*/ 2624482 w 3679634"/>
              <a:gd name="connsiteY50" fmla="*/ 1661516 h 3800819"/>
              <a:gd name="connsiteX51" fmla="*/ 2628622 w 3679634"/>
              <a:gd name="connsiteY51" fmla="*/ 1665652 h 3800819"/>
              <a:gd name="connsiteX52" fmla="*/ 2703153 w 3679634"/>
              <a:gd name="connsiteY52" fmla="*/ 1661516 h 3800819"/>
              <a:gd name="connsiteX53" fmla="*/ 2740419 w 3679634"/>
              <a:gd name="connsiteY53" fmla="*/ 1719428 h 3800819"/>
              <a:gd name="connsiteX54" fmla="*/ 2843934 w 3679634"/>
              <a:gd name="connsiteY54" fmla="*/ 1769067 h 3800819"/>
              <a:gd name="connsiteX55" fmla="*/ 2843934 w 3679634"/>
              <a:gd name="connsiteY55" fmla="*/ 1764930 h 3800819"/>
              <a:gd name="connsiteX56" fmla="*/ 2761122 w 3679634"/>
              <a:gd name="connsiteY56" fmla="*/ 1702882 h 3800819"/>
              <a:gd name="connsiteX57" fmla="*/ 2727997 w 3679634"/>
              <a:gd name="connsiteY57" fmla="*/ 1653243 h 3800819"/>
              <a:gd name="connsiteX58" fmla="*/ 2740419 w 3679634"/>
              <a:gd name="connsiteY58" fmla="*/ 1649106 h 3800819"/>
              <a:gd name="connsiteX59" fmla="*/ 2889481 w 3679634"/>
              <a:gd name="connsiteY59" fmla="*/ 1450550 h 3800819"/>
              <a:gd name="connsiteX60" fmla="*/ 2868778 w 3679634"/>
              <a:gd name="connsiteY60" fmla="*/ 1338863 h 3800819"/>
              <a:gd name="connsiteX61" fmla="*/ 2935027 w 3679634"/>
              <a:gd name="connsiteY61" fmla="*/ 1214765 h 3800819"/>
              <a:gd name="connsiteX62" fmla="*/ 2947449 w 3679634"/>
              <a:gd name="connsiteY62" fmla="*/ 1136170 h 3800819"/>
              <a:gd name="connsiteX63" fmla="*/ 2959871 w 3679634"/>
              <a:gd name="connsiteY63" fmla="*/ 1189946 h 3800819"/>
              <a:gd name="connsiteX64" fmla="*/ 2964012 w 3679634"/>
              <a:gd name="connsiteY64" fmla="*/ 1330589 h 3800819"/>
              <a:gd name="connsiteX65" fmla="*/ 2972293 w 3679634"/>
              <a:gd name="connsiteY65" fmla="*/ 1189946 h 3800819"/>
              <a:gd name="connsiteX66" fmla="*/ 2926746 w 3679634"/>
              <a:gd name="connsiteY66" fmla="*/ 1057575 h 3800819"/>
              <a:gd name="connsiteX67" fmla="*/ 2823231 w 3679634"/>
              <a:gd name="connsiteY67" fmla="*/ 958297 h 3800819"/>
              <a:gd name="connsiteX68" fmla="*/ 2752841 w 3679634"/>
              <a:gd name="connsiteY68" fmla="*/ 900385 h 3800819"/>
              <a:gd name="connsiteX69" fmla="*/ 2641044 w 3679634"/>
              <a:gd name="connsiteY69" fmla="*/ 830063 h 3800819"/>
              <a:gd name="connsiteX70" fmla="*/ 2566513 w 3679634"/>
              <a:gd name="connsiteY70" fmla="*/ 842473 h 3800819"/>
              <a:gd name="connsiteX71" fmla="*/ 2483701 w 3679634"/>
              <a:gd name="connsiteY71" fmla="*/ 780424 h 3800819"/>
              <a:gd name="connsiteX72" fmla="*/ 2376045 w 3679634"/>
              <a:gd name="connsiteY72" fmla="*/ 784561 h 3800819"/>
              <a:gd name="connsiteX73" fmla="*/ 2309795 w 3679634"/>
              <a:gd name="connsiteY73" fmla="*/ 805244 h 3800819"/>
              <a:gd name="connsiteX74" fmla="*/ 2309795 w 3679634"/>
              <a:gd name="connsiteY74" fmla="*/ 784561 h 3800819"/>
              <a:gd name="connsiteX75" fmla="*/ 2326358 w 3679634"/>
              <a:gd name="connsiteY75" fmla="*/ 759741 h 3800819"/>
              <a:gd name="connsiteX76" fmla="*/ 2363623 w 3679634"/>
              <a:gd name="connsiteY76" fmla="*/ 747332 h 3800819"/>
              <a:gd name="connsiteX77" fmla="*/ 2363623 w 3679634"/>
              <a:gd name="connsiteY77" fmla="*/ 743195 h 3800819"/>
              <a:gd name="connsiteX78" fmla="*/ 0 w 3679634"/>
              <a:gd name="connsiteY78" fmla="*/ 0 h 3800819"/>
              <a:gd name="connsiteX79" fmla="*/ 3679634 w 3679634"/>
              <a:gd name="connsiteY79" fmla="*/ 0 h 3800819"/>
              <a:gd name="connsiteX80" fmla="*/ 3679634 w 3679634"/>
              <a:gd name="connsiteY80" fmla="*/ 3800819 h 3800819"/>
              <a:gd name="connsiteX81" fmla="*/ 0 w 3679634"/>
              <a:gd name="connsiteY81" fmla="*/ 3800819 h 38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79634" h="3800819">
                <a:moveTo>
                  <a:pt x="2363623" y="743195"/>
                </a:moveTo>
                <a:cubicBezTo>
                  <a:pt x="2351201" y="743195"/>
                  <a:pt x="2334639" y="747332"/>
                  <a:pt x="2322217" y="751468"/>
                </a:cubicBezTo>
                <a:cubicBezTo>
                  <a:pt x="2309795" y="755605"/>
                  <a:pt x="2301514" y="768015"/>
                  <a:pt x="2297373" y="784561"/>
                </a:cubicBezTo>
                <a:cubicBezTo>
                  <a:pt x="2293233" y="792834"/>
                  <a:pt x="2297373" y="796971"/>
                  <a:pt x="2297373" y="805244"/>
                </a:cubicBezTo>
                <a:cubicBezTo>
                  <a:pt x="2289092" y="809380"/>
                  <a:pt x="2276670" y="809380"/>
                  <a:pt x="2264249" y="809380"/>
                </a:cubicBezTo>
                <a:cubicBezTo>
                  <a:pt x="2222842" y="817654"/>
                  <a:pt x="2231124" y="854883"/>
                  <a:pt x="2251827" y="896249"/>
                </a:cubicBezTo>
                <a:cubicBezTo>
                  <a:pt x="2140030" y="838336"/>
                  <a:pt x="1949562" y="784561"/>
                  <a:pt x="1688704" y="830063"/>
                </a:cubicBezTo>
                <a:cubicBezTo>
                  <a:pt x="1113159" y="937614"/>
                  <a:pt x="1096596" y="1214765"/>
                  <a:pt x="1096596" y="1214765"/>
                </a:cubicBezTo>
                <a:cubicBezTo>
                  <a:pt x="1096596" y="1214765"/>
                  <a:pt x="1100737" y="1214765"/>
                  <a:pt x="1100737" y="1210629"/>
                </a:cubicBezTo>
                <a:cubicBezTo>
                  <a:pt x="1038628" y="1330589"/>
                  <a:pt x="1005503" y="1483643"/>
                  <a:pt x="1042768" y="1682199"/>
                </a:cubicBezTo>
                <a:cubicBezTo>
                  <a:pt x="1022065" y="1669789"/>
                  <a:pt x="1009643" y="1640833"/>
                  <a:pt x="1009643" y="1640833"/>
                </a:cubicBezTo>
                <a:cubicBezTo>
                  <a:pt x="1013784" y="1682199"/>
                  <a:pt x="1030346" y="1698745"/>
                  <a:pt x="1051050" y="1711155"/>
                </a:cubicBezTo>
                <a:cubicBezTo>
                  <a:pt x="1051050" y="1723564"/>
                  <a:pt x="1046909" y="1760794"/>
                  <a:pt x="1034487" y="1777340"/>
                </a:cubicBezTo>
                <a:cubicBezTo>
                  <a:pt x="984800" y="1851798"/>
                  <a:pt x="868863" y="2004852"/>
                  <a:pt x="852300" y="2021398"/>
                </a:cubicBezTo>
                <a:cubicBezTo>
                  <a:pt x="831597" y="2046218"/>
                  <a:pt x="893706" y="2108266"/>
                  <a:pt x="997222" y="2137222"/>
                </a:cubicBezTo>
                <a:cubicBezTo>
                  <a:pt x="997222" y="2137222"/>
                  <a:pt x="1017925" y="2211681"/>
                  <a:pt x="1005503" y="2228227"/>
                </a:cubicBezTo>
                <a:cubicBezTo>
                  <a:pt x="1001362" y="2232364"/>
                  <a:pt x="1001362" y="2236500"/>
                  <a:pt x="1001362" y="2240637"/>
                </a:cubicBezTo>
                <a:cubicBezTo>
                  <a:pt x="997222" y="2257183"/>
                  <a:pt x="1034487" y="2294412"/>
                  <a:pt x="1059331" y="2302686"/>
                </a:cubicBezTo>
                <a:cubicBezTo>
                  <a:pt x="1059331" y="2302686"/>
                  <a:pt x="1017925" y="2377144"/>
                  <a:pt x="1096596" y="2406100"/>
                </a:cubicBezTo>
                <a:cubicBezTo>
                  <a:pt x="1096596" y="2406100"/>
                  <a:pt x="1109018" y="2435056"/>
                  <a:pt x="1104877" y="2526061"/>
                </a:cubicBezTo>
                <a:cubicBezTo>
                  <a:pt x="1100737" y="2625339"/>
                  <a:pt x="1220815" y="2637748"/>
                  <a:pt x="1357455" y="2604656"/>
                </a:cubicBezTo>
                <a:cubicBezTo>
                  <a:pt x="1357455" y="2604656"/>
                  <a:pt x="1357455" y="2604656"/>
                  <a:pt x="1361595" y="2604656"/>
                </a:cubicBezTo>
                <a:cubicBezTo>
                  <a:pt x="1374017" y="2600519"/>
                  <a:pt x="1386439" y="2600519"/>
                  <a:pt x="1398861" y="2596383"/>
                </a:cubicBezTo>
                <a:cubicBezTo>
                  <a:pt x="1398861" y="2592246"/>
                  <a:pt x="1403001" y="2592246"/>
                  <a:pt x="1407142" y="2592246"/>
                </a:cubicBezTo>
                <a:cubicBezTo>
                  <a:pt x="1419564" y="2588110"/>
                  <a:pt x="1427845" y="2583973"/>
                  <a:pt x="1440267" y="2579836"/>
                </a:cubicBezTo>
                <a:cubicBezTo>
                  <a:pt x="1440267" y="2579836"/>
                  <a:pt x="1444408" y="2579836"/>
                  <a:pt x="1448548" y="2579836"/>
                </a:cubicBezTo>
                <a:cubicBezTo>
                  <a:pt x="1460970" y="2571563"/>
                  <a:pt x="1477532" y="2567427"/>
                  <a:pt x="1489954" y="2563290"/>
                </a:cubicBezTo>
                <a:cubicBezTo>
                  <a:pt x="1489954" y="2563290"/>
                  <a:pt x="1543782" y="2550880"/>
                  <a:pt x="1564485" y="2596383"/>
                </a:cubicBezTo>
                <a:cubicBezTo>
                  <a:pt x="1564485" y="2596383"/>
                  <a:pt x="1564485" y="2600519"/>
                  <a:pt x="1564485" y="2600519"/>
                </a:cubicBezTo>
                <a:cubicBezTo>
                  <a:pt x="1564485" y="2600519"/>
                  <a:pt x="1564485" y="2604656"/>
                  <a:pt x="1564485" y="2604656"/>
                </a:cubicBezTo>
                <a:cubicBezTo>
                  <a:pt x="1564485" y="2604656"/>
                  <a:pt x="1568626" y="2608792"/>
                  <a:pt x="1568626" y="2612929"/>
                </a:cubicBezTo>
                <a:cubicBezTo>
                  <a:pt x="1568626" y="2617066"/>
                  <a:pt x="1568626" y="2621202"/>
                  <a:pt x="1568626" y="2625339"/>
                </a:cubicBezTo>
                <a:cubicBezTo>
                  <a:pt x="1568626" y="2625339"/>
                  <a:pt x="1568626" y="2625339"/>
                  <a:pt x="1568626" y="2629475"/>
                </a:cubicBezTo>
                <a:cubicBezTo>
                  <a:pt x="1568626" y="2633612"/>
                  <a:pt x="1572766" y="2637748"/>
                  <a:pt x="1572766" y="2646022"/>
                </a:cubicBezTo>
                <a:cubicBezTo>
                  <a:pt x="1572766" y="2650158"/>
                  <a:pt x="1572766" y="2658431"/>
                  <a:pt x="1576907" y="2662568"/>
                </a:cubicBezTo>
                <a:cubicBezTo>
                  <a:pt x="1576907" y="2662568"/>
                  <a:pt x="1576907" y="2662568"/>
                  <a:pt x="1576907" y="2666705"/>
                </a:cubicBezTo>
                <a:cubicBezTo>
                  <a:pt x="1576907" y="2679114"/>
                  <a:pt x="1581048" y="2695661"/>
                  <a:pt x="1581048" y="2708070"/>
                </a:cubicBezTo>
                <a:cubicBezTo>
                  <a:pt x="1593470" y="2803212"/>
                  <a:pt x="1610032" y="2927309"/>
                  <a:pt x="1610032" y="3001767"/>
                </a:cubicBezTo>
                <a:cubicBezTo>
                  <a:pt x="1610032" y="3022450"/>
                  <a:pt x="1610032" y="3038997"/>
                  <a:pt x="1605891" y="3051406"/>
                </a:cubicBezTo>
                <a:cubicBezTo>
                  <a:pt x="1858469" y="3092772"/>
                  <a:pt x="2057218" y="3043133"/>
                  <a:pt x="2210421" y="2968675"/>
                </a:cubicBezTo>
                <a:cubicBezTo>
                  <a:pt x="2164874" y="2836304"/>
                  <a:pt x="2123468" y="2695661"/>
                  <a:pt x="2119327" y="2600519"/>
                </a:cubicBezTo>
                <a:cubicBezTo>
                  <a:pt x="2111046" y="2484695"/>
                  <a:pt x="2127608" y="2401963"/>
                  <a:pt x="2152452" y="2339915"/>
                </a:cubicBezTo>
                <a:cubicBezTo>
                  <a:pt x="2152452" y="2339915"/>
                  <a:pt x="2152452" y="2344051"/>
                  <a:pt x="2156593" y="2344051"/>
                </a:cubicBezTo>
                <a:cubicBezTo>
                  <a:pt x="2318076" y="2124813"/>
                  <a:pt x="2442295" y="2095857"/>
                  <a:pt x="2529248" y="1922120"/>
                </a:cubicBezTo>
                <a:cubicBezTo>
                  <a:pt x="2558232" y="1872481"/>
                  <a:pt x="2574794" y="1814569"/>
                  <a:pt x="2591357" y="1760794"/>
                </a:cubicBezTo>
                <a:cubicBezTo>
                  <a:pt x="2595497" y="1785613"/>
                  <a:pt x="2603779" y="1806296"/>
                  <a:pt x="2620341" y="1822842"/>
                </a:cubicBezTo>
                <a:cubicBezTo>
                  <a:pt x="2649325" y="1851798"/>
                  <a:pt x="2686591" y="1864208"/>
                  <a:pt x="2723856" y="1872481"/>
                </a:cubicBezTo>
                <a:cubicBezTo>
                  <a:pt x="2723856" y="1868345"/>
                  <a:pt x="2723856" y="1868345"/>
                  <a:pt x="2723856" y="1868345"/>
                </a:cubicBezTo>
                <a:cubicBezTo>
                  <a:pt x="2690731" y="1855935"/>
                  <a:pt x="2653466" y="1843525"/>
                  <a:pt x="2632763" y="1814569"/>
                </a:cubicBezTo>
                <a:cubicBezTo>
                  <a:pt x="2612060" y="1785613"/>
                  <a:pt x="2607919" y="1752520"/>
                  <a:pt x="2612060" y="1719428"/>
                </a:cubicBezTo>
                <a:cubicBezTo>
                  <a:pt x="2612060" y="1698745"/>
                  <a:pt x="2620341" y="1678062"/>
                  <a:pt x="2624482" y="1661516"/>
                </a:cubicBezTo>
                <a:cubicBezTo>
                  <a:pt x="2624482" y="1661516"/>
                  <a:pt x="2628622" y="1665652"/>
                  <a:pt x="2628622" y="1665652"/>
                </a:cubicBezTo>
                <a:cubicBezTo>
                  <a:pt x="2628622" y="1665652"/>
                  <a:pt x="2657607" y="1673925"/>
                  <a:pt x="2703153" y="1661516"/>
                </a:cubicBezTo>
                <a:cubicBezTo>
                  <a:pt x="2711434" y="1682199"/>
                  <a:pt x="2723856" y="1702882"/>
                  <a:pt x="2740419" y="1719428"/>
                </a:cubicBezTo>
                <a:cubicBezTo>
                  <a:pt x="2769403" y="1748384"/>
                  <a:pt x="2806669" y="1764930"/>
                  <a:pt x="2843934" y="1769067"/>
                </a:cubicBezTo>
                <a:cubicBezTo>
                  <a:pt x="2843934" y="1769067"/>
                  <a:pt x="2843934" y="1764930"/>
                  <a:pt x="2843934" y="1764930"/>
                </a:cubicBezTo>
                <a:cubicBezTo>
                  <a:pt x="2810809" y="1748384"/>
                  <a:pt x="2781825" y="1727701"/>
                  <a:pt x="2761122" y="1702882"/>
                </a:cubicBezTo>
                <a:cubicBezTo>
                  <a:pt x="2744559" y="1686335"/>
                  <a:pt x="2736278" y="1669789"/>
                  <a:pt x="2727997" y="1653243"/>
                </a:cubicBezTo>
                <a:cubicBezTo>
                  <a:pt x="2732138" y="1653243"/>
                  <a:pt x="2736278" y="1649106"/>
                  <a:pt x="2740419" y="1649106"/>
                </a:cubicBezTo>
                <a:cubicBezTo>
                  <a:pt x="2806669" y="1620150"/>
                  <a:pt x="2877059" y="1491916"/>
                  <a:pt x="2889481" y="1450550"/>
                </a:cubicBezTo>
                <a:cubicBezTo>
                  <a:pt x="2897762" y="1405048"/>
                  <a:pt x="2868778" y="1338863"/>
                  <a:pt x="2868778" y="1338863"/>
                </a:cubicBezTo>
                <a:cubicBezTo>
                  <a:pt x="2868778" y="1338863"/>
                  <a:pt x="2897762" y="1330589"/>
                  <a:pt x="2935027" y="1214765"/>
                </a:cubicBezTo>
                <a:cubicBezTo>
                  <a:pt x="2943309" y="1181673"/>
                  <a:pt x="2947449" y="1156853"/>
                  <a:pt x="2947449" y="1136170"/>
                </a:cubicBezTo>
                <a:cubicBezTo>
                  <a:pt x="2951590" y="1152716"/>
                  <a:pt x="2955730" y="1173399"/>
                  <a:pt x="2959871" y="1189946"/>
                </a:cubicBezTo>
                <a:cubicBezTo>
                  <a:pt x="2968152" y="1235448"/>
                  <a:pt x="2968152" y="1285087"/>
                  <a:pt x="2964012" y="1330589"/>
                </a:cubicBezTo>
                <a:cubicBezTo>
                  <a:pt x="2976434" y="1285087"/>
                  <a:pt x="2980574" y="1235448"/>
                  <a:pt x="2972293" y="1189946"/>
                </a:cubicBezTo>
                <a:cubicBezTo>
                  <a:pt x="2968152" y="1144443"/>
                  <a:pt x="2951590" y="1094804"/>
                  <a:pt x="2926746" y="1057575"/>
                </a:cubicBezTo>
                <a:cubicBezTo>
                  <a:pt x="2901903" y="1016209"/>
                  <a:pt x="2864637" y="983117"/>
                  <a:pt x="2823231" y="958297"/>
                </a:cubicBezTo>
                <a:cubicBezTo>
                  <a:pt x="2794247" y="937614"/>
                  <a:pt x="2769403" y="921068"/>
                  <a:pt x="2752841" y="900385"/>
                </a:cubicBezTo>
                <a:cubicBezTo>
                  <a:pt x="2719716" y="854883"/>
                  <a:pt x="2665888" y="821790"/>
                  <a:pt x="2641044" y="830063"/>
                </a:cubicBezTo>
                <a:cubicBezTo>
                  <a:pt x="2616200" y="834200"/>
                  <a:pt x="2566513" y="842473"/>
                  <a:pt x="2566513" y="842473"/>
                </a:cubicBezTo>
                <a:cubicBezTo>
                  <a:pt x="2566513" y="842473"/>
                  <a:pt x="2504404" y="801107"/>
                  <a:pt x="2483701" y="780424"/>
                </a:cubicBezTo>
                <a:cubicBezTo>
                  <a:pt x="2458857" y="759741"/>
                  <a:pt x="2396748" y="759741"/>
                  <a:pt x="2376045" y="784561"/>
                </a:cubicBezTo>
                <a:cubicBezTo>
                  <a:pt x="2359483" y="805244"/>
                  <a:pt x="2359483" y="801107"/>
                  <a:pt x="2309795" y="805244"/>
                </a:cubicBezTo>
                <a:cubicBezTo>
                  <a:pt x="2309795" y="796971"/>
                  <a:pt x="2309795" y="792834"/>
                  <a:pt x="2309795" y="784561"/>
                </a:cubicBezTo>
                <a:cubicBezTo>
                  <a:pt x="2309795" y="776288"/>
                  <a:pt x="2318076" y="763878"/>
                  <a:pt x="2326358" y="759741"/>
                </a:cubicBezTo>
                <a:cubicBezTo>
                  <a:pt x="2338780" y="751468"/>
                  <a:pt x="2351201" y="747332"/>
                  <a:pt x="2363623" y="747332"/>
                </a:cubicBezTo>
                <a:cubicBezTo>
                  <a:pt x="2363623" y="747332"/>
                  <a:pt x="2363623" y="743195"/>
                  <a:pt x="2363623" y="743195"/>
                </a:cubicBezTo>
                <a:close/>
                <a:moveTo>
                  <a:pt x="0" y="0"/>
                </a:moveTo>
                <a:lnTo>
                  <a:pt x="3679634" y="0"/>
                </a:lnTo>
                <a:lnTo>
                  <a:pt x="3679634" y="3800819"/>
                </a:lnTo>
                <a:lnTo>
                  <a:pt x="0" y="3800819"/>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8" name="Rectangle 23">
            <a:extLst>
              <a:ext uri="{FF2B5EF4-FFF2-40B4-BE49-F238E27FC236}">
                <a16:creationId xmlns:a16="http://schemas.microsoft.com/office/drawing/2014/main" id="{A6504D12-E643-4E70-A981-4147582DEBEE}"/>
              </a:ext>
            </a:extLst>
          </p:cNvPr>
          <p:cNvSpPr/>
          <p:nvPr userDrawn="1"/>
        </p:nvSpPr>
        <p:spPr>
          <a:xfrm>
            <a:off x="5667187" y="1386578"/>
            <a:ext cx="2960794" cy="5950178"/>
          </a:xfrm>
          <a:prstGeom prst="rect">
            <a:avLst/>
          </a:prstGeom>
          <a:solidFill>
            <a:schemeClr val="accent5"/>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9" name="Rectangle 28">
            <a:extLst>
              <a:ext uri="{FF2B5EF4-FFF2-40B4-BE49-F238E27FC236}">
                <a16:creationId xmlns:a16="http://schemas.microsoft.com/office/drawing/2014/main" id="{CC79D891-C7B0-4A0A-B90E-FD0ECC6D1019}"/>
              </a:ext>
            </a:extLst>
          </p:cNvPr>
          <p:cNvSpPr/>
          <p:nvPr userDrawn="1"/>
        </p:nvSpPr>
        <p:spPr>
          <a:xfrm>
            <a:off x="5649661" y="2116847"/>
            <a:ext cx="2402731" cy="5663472"/>
          </a:xfrm>
          <a:prstGeom prst="rect">
            <a:avLst/>
          </a:prstGeom>
          <a:solidFill>
            <a:schemeClr val="tx2"/>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a:solidFill>
                  <a:srgbClr val="FFFFFF"/>
                </a:solidFill>
                <a:latin typeface="+mj-lt"/>
                <a:ea typeface="굴림" charset="-127"/>
              </a:rPr>
              <a:t>90%</a:t>
            </a:r>
          </a:p>
        </p:txBody>
      </p:sp>
      <p:sp>
        <p:nvSpPr>
          <p:cNvPr id="30" name="Freeform 22">
            <a:extLst>
              <a:ext uri="{FF2B5EF4-FFF2-40B4-BE49-F238E27FC236}">
                <a16:creationId xmlns:a16="http://schemas.microsoft.com/office/drawing/2014/main" id="{BA2A1CA9-3DC3-4225-B8A3-EC01F5E1968E}"/>
              </a:ext>
            </a:extLst>
          </p:cNvPr>
          <p:cNvSpPr>
            <a:spLocks/>
          </p:cNvSpPr>
          <p:nvPr userDrawn="1"/>
        </p:nvSpPr>
        <p:spPr bwMode="auto">
          <a:xfrm>
            <a:off x="4978212" y="1006342"/>
            <a:ext cx="4010189" cy="4141968"/>
          </a:xfrm>
          <a:custGeom>
            <a:avLst/>
            <a:gdLst/>
            <a:ahLst/>
            <a:cxnLst/>
            <a:rect l="0" t="0" r="r" b="b"/>
            <a:pathLst>
              <a:path w="3679634" h="3800819">
                <a:moveTo>
                  <a:pt x="1038829" y="1736819"/>
                </a:moveTo>
                <a:lnTo>
                  <a:pt x="1041190" y="1759254"/>
                </a:lnTo>
                <a:lnTo>
                  <a:pt x="1039759" y="1748249"/>
                </a:lnTo>
                <a:cubicBezTo>
                  <a:pt x="1039153" y="1742837"/>
                  <a:pt x="1038829" y="1738890"/>
                  <a:pt x="1038829" y="1736819"/>
                </a:cubicBezTo>
                <a:close/>
                <a:moveTo>
                  <a:pt x="1701266" y="643460"/>
                </a:moveTo>
                <a:cubicBezTo>
                  <a:pt x="1701266" y="643460"/>
                  <a:pt x="1701266" y="643460"/>
                  <a:pt x="1746808" y="701441"/>
                </a:cubicBezTo>
                <a:cubicBezTo>
                  <a:pt x="1746808" y="701441"/>
                  <a:pt x="1746808" y="701441"/>
                  <a:pt x="1705406" y="684875"/>
                </a:cubicBezTo>
                <a:cubicBezTo>
                  <a:pt x="1705406" y="684875"/>
                  <a:pt x="1705406" y="684875"/>
                  <a:pt x="1713687" y="701441"/>
                </a:cubicBezTo>
                <a:cubicBezTo>
                  <a:pt x="1713687" y="701441"/>
                  <a:pt x="1622601" y="676592"/>
                  <a:pt x="1564638" y="676592"/>
                </a:cubicBezTo>
                <a:cubicBezTo>
                  <a:pt x="1510815" y="676592"/>
                  <a:pt x="1423870" y="705583"/>
                  <a:pt x="1423870" y="705583"/>
                </a:cubicBezTo>
                <a:cubicBezTo>
                  <a:pt x="1423870" y="705583"/>
                  <a:pt x="1423870" y="705583"/>
                  <a:pt x="1514955" y="722149"/>
                </a:cubicBezTo>
                <a:cubicBezTo>
                  <a:pt x="1514955" y="722149"/>
                  <a:pt x="1514955" y="722149"/>
                  <a:pt x="1349346" y="738715"/>
                </a:cubicBezTo>
                <a:cubicBezTo>
                  <a:pt x="1349346" y="738715"/>
                  <a:pt x="1349346" y="738715"/>
                  <a:pt x="1403169" y="759422"/>
                </a:cubicBezTo>
                <a:cubicBezTo>
                  <a:pt x="1328645" y="763564"/>
                  <a:pt x="1183737" y="829828"/>
                  <a:pt x="1154755" y="887809"/>
                </a:cubicBezTo>
                <a:cubicBezTo>
                  <a:pt x="1129914" y="945790"/>
                  <a:pt x="1129914" y="945790"/>
                  <a:pt x="1129914" y="945790"/>
                </a:cubicBezTo>
                <a:cubicBezTo>
                  <a:pt x="1129914" y="945790"/>
                  <a:pt x="1129914" y="871243"/>
                  <a:pt x="1150615" y="838111"/>
                </a:cubicBezTo>
                <a:cubicBezTo>
                  <a:pt x="1134054" y="858819"/>
                  <a:pt x="1092652" y="929224"/>
                  <a:pt x="1100932" y="995489"/>
                </a:cubicBezTo>
                <a:cubicBezTo>
                  <a:pt x="1100932" y="995489"/>
                  <a:pt x="1005707" y="1036904"/>
                  <a:pt x="960165" y="1239838"/>
                </a:cubicBezTo>
                <a:cubicBezTo>
                  <a:pt x="960165" y="1239838"/>
                  <a:pt x="960165" y="1239838"/>
                  <a:pt x="1026408" y="1136300"/>
                </a:cubicBezTo>
                <a:cubicBezTo>
                  <a:pt x="1022268" y="1144583"/>
                  <a:pt x="956024" y="1260545"/>
                  <a:pt x="956024" y="1322668"/>
                </a:cubicBezTo>
                <a:cubicBezTo>
                  <a:pt x="956024" y="1322668"/>
                  <a:pt x="956024" y="1322668"/>
                  <a:pt x="989146" y="1285394"/>
                </a:cubicBezTo>
                <a:cubicBezTo>
                  <a:pt x="989146" y="1289536"/>
                  <a:pt x="943604" y="1368225"/>
                  <a:pt x="935323" y="1500753"/>
                </a:cubicBezTo>
                <a:cubicBezTo>
                  <a:pt x="935323" y="1500753"/>
                  <a:pt x="935323" y="1500753"/>
                  <a:pt x="972585" y="1430347"/>
                </a:cubicBezTo>
                <a:cubicBezTo>
                  <a:pt x="968445" y="1438630"/>
                  <a:pt x="935323" y="1517319"/>
                  <a:pt x="947744" y="1600149"/>
                </a:cubicBezTo>
                <a:cubicBezTo>
                  <a:pt x="947744" y="1604291"/>
                  <a:pt x="947744" y="1637423"/>
                  <a:pt x="947744" y="1637423"/>
                </a:cubicBezTo>
                <a:cubicBezTo>
                  <a:pt x="964305" y="1728536"/>
                  <a:pt x="968445" y="1583583"/>
                  <a:pt x="968445" y="1583583"/>
                </a:cubicBezTo>
                <a:cubicBezTo>
                  <a:pt x="968445" y="1583583"/>
                  <a:pt x="968445" y="1612574"/>
                  <a:pt x="976726" y="1649847"/>
                </a:cubicBezTo>
                <a:cubicBezTo>
                  <a:pt x="1001567" y="1761668"/>
                  <a:pt x="1047109" y="1815508"/>
                  <a:pt x="1047109" y="1815508"/>
                </a:cubicBezTo>
                <a:cubicBezTo>
                  <a:pt x="1047109" y="1815508"/>
                  <a:pt x="1047109" y="1815508"/>
                  <a:pt x="1043616" y="1782311"/>
                </a:cubicBezTo>
                <a:lnTo>
                  <a:pt x="1041190" y="1759254"/>
                </a:lnTo>
                <a:lnTo>
                  <a:pt x="1042387" y="1768463"/>
                </a:lnTo>
                <a:cubicBezTo>
                  <a:pt x="1049180" y="1816025"/>
                  <a:pt x="1064706" y="1901444"/>
                  <a:pt x="1080231" y="1935612"/>
                </a:cubicBezTo>
                <a:cubicBezTo>
                  <a:pt x="1105073" y="1981168"/>
                  <a:pt x="1183737" y="2113696"/>
                  <a:pt x="1192018" y="2117838"/>
                </a:cubicBezTo>
                <a:cubicBezTo>
                  <a:pt x="1192018" y="2117838"/>
                  <a:pt x="1192018" y="2117838"/>
                  <a:pt x="1175457" y="2059857"/>
                </a:cubicBezTo>
                <a:cubicBezTo>
                  <a:pt x="1175457" y="2059857"/>
                  <a:pt x="1237560" y="2171678"/>
                  <a:pt x="1262401" y="2208951"/>
                </a:cubicBezTo>
                <a:cubicBezTo>
                  <a:pt x="1283103" y="2246225"/>
                  <a:pt x="1332785" y="2378753"/>
                  <a:pt x="1332785" y="2378753"/>
                </a:cubicBezTo>
                <a:cubicBezTo>
                  <a:pt x="1332785" y="2378753"/>
                  <a:pt x="1332785" y="2378753"/>
                  <a:pt x="1336926" y="2312489"/>
                </a:cubicBezTo>
                <a:cubicBezTo>
                  <a:pt x="1336926" y="2312489"/>
                  <a:pt x="1336926" y="2312489"/>
                  <a:pt x="1370047" y="2445017"/>
                </a:cubicBezTo>
                <a:cubicBezTo>
                  <a:pt x="1370047" y="2445017"/>
                  <a:pt x="1370047" y="2445017"/>
                  <a:pt x="1370047" y="2436734"/>
                </a:cubicBezTo>
                <a:cubicBezTo>
                  <a:pt x="1374188" y="2474008"/>
                  <a:pt x="1374188" y="2515423"/>
                  <a:pt x="1365907" y="2552697"/>
                </a:cubicBezTo>
                <a:cubicBezTo>
                  <a:pt x="1365907" y="2631385"/>
                  <a:pt x="1328645" y="2772197"/>
                  <a:pt x="1283103" y="2904725"/>
                </a:cubicBezTo>
                <a:cubicBezTo>
                  <a:pt x="1432151" y="3020687"/>
                  <a:pt x="1684705" y="3157357"/>
                  <a:pt x="2032484" y="3107659"/>
                </a:cubicBezTo>
                <a:cubicBezTo>
                  <a:pt x="2011783" y="3053819"/>
                  <a:pt x="1995222" y="3004121"/>
                  <a:pt x="1991082" y="2975131"/>
                </a:cubicBezTo>
                <a:cubicBezTo>
                  <a:pt x="1986942" y="2917150"/>
                  <a:pt x="1982802" y="2838461"/>
                  <a:pt x="1986942" y="2763914"/>
                </a:cubicBezTo>
                <a:cubicBezTo>
                  <a:pt x="1986942" y="2759772"/>
                  <a:pt x="1986942" y="2759772"/>
                  <a:pt x="1986942" y="2755631"/>
                </a:cubicBezTo>
                <a:cubicBezTo>
                  <a:pt x="1991082" y="2751489"/>
                  <a:pt x="1991082" y="2743206"/>
                  <a:pt x="1991082" y="2734923"/>
                </a:cubicBezTo>
                <a:cubicBezTo>
                  <a:pt x="1991082" y="2734923"/>
                  <a:pt x="1991082" y="2730782"/>
                  <a:pt x="1991082" y="2730782"/>
                </a:cubicBezTo>
                <a:cubicBezTo>
                  <a:pt x="1991082" y="2722499"/>
                  <a:pt x="1991082" y="2714216"/>
                  <a:pt x="1995222" y="2705933"/>
                </a:cubicBezTo>
                <a:cubicBezTo>
                  <a:pt x="1995222" y="2701791"/>
                  <a:pt x="1995222" y="2701791"/>
                  <a:pt x="1995222" y="2697649"/>
                </a:cubicBezTo>
                <a:cubicBezTo>
                  <a:pt x="1995222" y="2689366"/>
                  <a:pt x="1999362" y="2681083"/>
                  <a:pt x="1999362" y="2672800"/>
                </a:cubicBezTo>
                <a:cubicBezTo>
                  <a:pt x="1999362" y="2672800"/>
                  <a:pt x="1999362" y="2668659"/>
                  <a:pt x="1999362" y="2668659"/>
                </a:cubicBezTo>
                <a:cubicBezTo>
                  <a:pt x="2003503" y="2660376"/>
                  <a:pt x="2003503" y="2652093"/>
                  <a:pt x="2007643" y="2647951"/>
                </a:cubicBezTo>
                <a:cubicBezTo>
                  <a:pt x="2007643" y="2643810"/>
                  <a:pt x="2007643" y="2643810"/>
                  <a:pt x="2007643" y="2643810"/>
                </a:cubicBezTo>
                <a:cubicBezTo>
                  <a:pt x="2011783" y="2635527"/>
                  <a:pt x="2011783" y="2627244"/>
                  <a:pt x="2015923" y="2623102"/>
                </a:cubicBezTo>
                <a:cubicBezTo>
                  <a:pt x="2015923" y="2623102"/>
                  <a:pt x="2015923" y="2618961"/>
                  <a:pt x="2015923" y="2618961"/>
                </a:cubicBezTo>
                <a:cubicBezTo>
                  <a:pt x="2020064" y="2614819"/>
                  <a:pt x="2024204" y="2606536"/>
                  <a:pt x="2024204" y="2602395"/>
                </a:cubicBezTo>
                <a:cubicBezTo>
                  <a:pt x="2024204" y="2602395"/>
                  <a:pt x="2028344" y="2598253"/>
                  <a:pt x="2028344" y="2598253"/>
                </a:cubicBezTo>
                <a:cubicBezTo>
                  <a:pt x="2032484" y="2594112"/>
                  <a:pt x="2036624" y="2585829"/>
                  <a:pt x="2040765" y="2581687"/>
                </a:cubicBezTo>
                <a:cubicBezTo>
                  <a:pt x="2044905" y="2573404"/>
                  <a:pt x="2049045" y="2569263"/>
                  <a:pt x="2053185" y="2569263"/>
                </a:cubicBezTo>
                <a:cubicBezTo>
                  <a:pt x="2057326" y="2565121"/>
                  <a:pt x="2057326" y="2565121"/>
                  <a:pt x="2057326" y="2565121"/>
                </a:cubicBezTo>
                <a:cubicBezTo>
                  <a:pt x="2061466" y="2560980"/>
                  <a:pt x="2065606" y="2560980"/>
                  <a:pt x="2073887" y="2556838"/>
                </a:cubicBezTo>
                <a:cubicBezTo>
                  <a:pt x="2078027" y="2556838"/>
                  <a:pt x="2086307" y="2560980"/>
                  <a:pt x="2090447" y="2560980"/>
                </a:cubicBezTo>
                <a:cubicBezTo>
                  <a:pt x="2094588" y="2560980"/>
                  <a:pt x="2094588" y="2560980"/>
                  <a:pt x="2098728" y="2560980"/>
                </a:cubicBezTo>
                <a:cubicBezTo>
                  <a:pt x="2102868" y="2565121"/>
                  <a:pt x="2102868" y="2565121"/>
                  <a:pt x="2107008" y="2565121"/>
                </a:cubicBezTo>
                <a:cubicBezTo>
                  <a:pt x="2111149" y="2565121"/>
                  <a:pt x="2115289" y="2565121"/>
                  <a:pt x="2115289" y="2569263"/>
                </a:cubicBezTo>
                <a:cubicBezTo>
                  <a:pt x="2119429" y="2569263"/>
                  <a:pt x="2123569" y="2569263"/>
                  <a:pt x="2123569" y="2569263"/>
                </a:cubicBezTo>
                <a:cubicBezTo>
                  <a:pt x="2144270" y="2577546"/>
                  <a:pt x="2164972" y="2581687"/>
                  <a:pt x="2189813" y="2585829"/>
                </a:cubicBezTo>
                <a:cubicBezTo>
                  <a:pt x="2189813" y="2585829"/>
                  <a:pt x="2189813" y="2589970"/>
                  <a:pt x="2193953" y="2589970"/>
                </a:cubicBezTo>
                <a:cubicBezTo>
                  <a:pt x="2198093" y="2589970"/>
                  <a:pt x="2206374" y="2589970"/>
                  <a:pt x="2210514" y="2589970"/>
                </a:cubicBezTo>
                <a:cubicBezTo>
                  <a:pt x="2214654" y="2594112"/>
                  <a:pt x="2214654" y="2594112"/>
                  <a:pt x="2214654" y="2594112"/>
                </a:cubicBezTo>
                <a:cubicBezTo>
                  <a:pt x="2260197" y="2602395"/>
                  <a:pt x="2314020" y="2602395"/>
                  <a:pt x="2384404" y="2594112"/>
                </a:cubicBezTo>
                <a:cubicBezTo>
                  <a:pt x="2475489" y="2573404"/>
                  <a:pt x="2483769" y="2474008"/>
                  <a:pt x="2500330" y="2329055"/>
                </a:cubicBezTo>
                <a:cubicBezTo>
                  <a:pt x="2500330" y="2329055"/>
                  <a:pt x="2500330" y="2329055"/>
                  <a:pt x="2504470" y="2291781"/>
                </a:cubicBezTo>
                <a:cubicBezTo>
                  <a:pt x="2512751" y="2262791"/>
                  <a:pt x="2525171" y="2221376"/>
                  <a:pt x="2533452" y="2188244"/>
                </a:cubicBezTo>
                <a:cubicBezTo>
                  <a:pt x="2620397" y="2150970"/>
                  <a:pt x="2732183" y="2097130"/>
                  <a:pt x="2690781" y="2051574"/>
                </a:cubicBezTo>
                <a:cubicBezTo>
                  <a:pt x="2645238" y="1989451"/>
                  <a:pt x="2599696" y="1894196"/>
                  <a:pt x="2566574" y="1798942"/>
                </a:cubicBezTo>
                <a:cubicBezTo>
                  <a:pt x="2578995" y="1666413"/>
                  <a:pt x="2645238" y="1637423"/>
                  <a:pt x="2624537" y="1550451"/>
                </a:cubicBezTo>
                <a:cubicBezTo>
                  <a:pt x="2599696" y="1438630"/>
                  <a:pt x="2545873" y="1297819"/>
                  <a:pt x="2496190" y="1181857"/>
                </a:cubicBezTo>
                <a:cubicBezTo>
                  <a:pt x="2624537" y="1185998"/>
                  <a:pt x="2661799" y="1103168"/>
                  <a:pt x="2674220" y="1057611"/>
                </a:cubicBezTo>
                <a:cubicBezTo>
                  <a:pt x="2665939" y="1074177"/>
                  <a:pt x="2653519" y="1082460"/>
                  <a:pt x="2641098" y="1090743"/>
                </a:cubicBezTo>
                <a:cubicBezTo>
                  <a:pt x="2649378" y="1074177"/>
                  <a:pt x="2653519" y="1057611"/>
                  <a:pt x="2653519" y="1041045"/>
                </a:cubicBezTo>
                <a:cubicBezTo>
                  <a:pt x="2653519" y="1041045"/>
                  <a:pt x="2653519" y="1041045"/>
                  <a:pt x="2649378" y="1041045"/>
                </a:cubicBezTo>
                <a:cubicBezTo>
                  <a:pt x="2641098" y="1061753"/>
                  <a:pt x="2632817" y="1082460"/>
                  <a:pt x="2616257" y="1094885"/>
                </a:cubicBezTo>
                <a:cubicBezTo>
                  <a:pt x="2616257" y="1099026"/>
                  <a:pt x="2612116" y="1103168"/>
                  <a:pt x="2612116" y="1103168"/>
                </a:cubicBezTo>
                <a:cubicBezTo>
                  <a:pt x="2595555" y="1107309"/>
                  <a:pt x="2583135" y="1107309"/>
                  <a:pt x="2583135" y="1107309"/>
                </a:cubicBezTo>
                <a:cubicBezTo>
                  <a:pt x="2612116" y="1082460"/>
                  <a:pt x="2628677" y="1053470"/>
                  <a:pt x="2632817" y="1028621"/>
                </a:cubicBezTo>
                <a:cubicBezTo>
                  <a:pt x="2632817" y="1024479"/>
                  <a:pt x="2636958" y="1020338"/>
                  <a:pt x="2636958" y="1020338"/>
                </a:cubicBezTo>
                <a:cubicBezTo>
                  <a:pt x="2645238" y="1003772"/>
                  <a:pt x="2649378" y="987206"/>
                  <a:pt x="2649378" y="974781"/>
                </a:cubicBezTo>
                <a:cubicBezTo>
                  <a:pt x="2645238" y="958215"/>
                  <a:pt x="2641098" y="945790"/>
                  <a:pt x="2632817" y="933366"/>
                </a:cubicBezTo>
                <a:cubicBezTo>
                  <a:pt x="2632817" y="933366"/>
                  <a:pt x="2628677" y="933366"/>
                  <a:pt x="2628677" y="933366"/>
                </a:cubicBezTo>
                <a:cubicBezTo>
                  <a:pt x="2632817" y="949932"/>
                  <a:pt x="2632817" y="966498"/>
                  <a:pt x="2628677" y="983064"/>
                </a:cubicBezTo>
                <a:cubicBezTo>
                  <a:pt x="2620397" y="925083"/>
                  <a:pt x="2591415" y="879526"/>
                  <a:pt x="2587275" y="875385"/>
                </a:cubicBezTo>
                <a:cubicBezTo>
                  <a:pt x="2653519" y="987206"/>
                  <a:pt x="2545873" y="1028621"/>
                  <a:pt x="2545873" y="1028621"/>
                </a:cubicBezTo>
                <a:cubicBezTo>
                  <a:pt x="2545873" y="1028621"/>
                  <a:pt x="2670079" y="854677"/>
                  <a:pt x="2421666" y="751139"/>
                </a:cubicBezTo>
                <a:cubicBezTo>
                  <a:pt x="2421666" y="751139"/>
                  <a:pt x="2421666" y="751139"/>
                  <a:pt x="2421666" y="755281"/>
                </a:cubicBezTo>
                <a:cubicBezTo>
                  <a:pt x="2405105" y="738715"/>
                  <a:pt x="2388544" y="730432"/>
                  <a:pt x="2371983" y="718007"/>
                </a:cubicBezTo>
                <a:cubicBezTo>
                  <a:pt x="2371983" y="718007"/>
                  <a:pt x="2367843" y="718007"/>
                  <a:pt x="2367843" y="718007"/>
                </a:cubicBezTo>
                <a:cubicBezTo>
                  <a:pt x="2367843" y="722149"/>
                  <a:pt x="2367843" y="722149"/>
                  <a:pt x="2367843" y="722149"/>
                </a:cubicBezTo>
                <a:cubicBezTo>
                  <a:pt x="2388544" y="738715"/>
                  <a:pt x="2409245" y="759422"/>
                  <a:pt x="2425806" y="780130"/>
                </a:cubicBezTo>
                <a:cubicBezTo>
                  <a:pt x="2425806" y="788413"/>
                  <a:pt x="2425806" y="800838"/>
                  <a:pt x="2417525" y="813262"/>
                </a:cubicBezTo>
                <a:cubicBezTo>
                  <a:pt x="2417525" y="813262"/>
                  <a:pt x="2400965" y="759422"/>
                  <a:pt x="2334721" y="726290"/>
                </a:cubicBezTo>
                <a:cubicBezTo>
                  <a:pt x="2334721" y="726290"/>
                  <a:pt x="2334721" y="726290"/>
                  <a:pt x="2322300" y="755281"/>
                </a:cubicBezTo>
                <a:cubicBezTo>
                  <a:pt x="2322300" y="755281"/>
                  <a:pt x="2264337" y="672451"/>
                  <a:pt x="2115289" y="664168"/>
                </a:cubicBezTo>
                <a:cubicBezTo>
                  <a:pt x="2111149" y="660026"/>
                  <a:pt x="2107008" y="655885"/>
                  <a:pt x="2098728" y="655885"/>
                </a:cubicBezTo>
                <a:cubicBezTo>
                  <a:pt x="2086307" y="647602"/>
                  <a:pt x="2069746" y="647602"/>
                  <a:pt x="2053185" y="647602"/>
                </a:cubicBezTo>
                <a:cubicBezTo>
                  <a:pt x="2065606" y="651743"/>
                  <a:pt x="2078027" y="660026"/>
                  <a:pt x="2090447" y="664168"/>
                </a:cubicBezTo>
                <a:cubicBezTo>
                  <a:pt x="2086307" y="664168"/>
                  <a:pt x="2082167" y="664168"/>
                  <a:pt x="2078027" y="664168"/>
                </a:cubicBezTo>
                <a:cubicBezTo>
                  <a:pt x="2078027" y="664168"/>
                  <a:pt x="2078027" y="664168"/>
                  <a:pt x="2111149" y="730432"/>
                </a:cubicBezTo>
                <a:cubicBezTo>
                  <a:pt x="2107008" y="726290"/>
                  <a:pt x="2036624" y="651743"/>
                  <a:pt x="1949680" y="643460"/>
                </a:cubicBezTo>
                <a:cubicBezTo>
                  <a:pt x="1949680" y="643460"/>
                  <a:pt x="1978661" y="676592"/>
                  <a:pt x="1966241" y="718007"/>
                </a:cubicBezTo>
                <a:cubicBezTo>
                  <a:pt x="1966241" y="718007"/>
                  <a:pt x="1941399" y="643460"/>
                  <a:pt x="1808912" y="643460"/>
                </a:cubicBezTo>
                <a:cubicBezTo>
                  <a:pt x="1808912" y="643460"/>
                  <a:pt x="1808912" y="643460"/>
                  <a:pt x="1829613" y="684875"/>
                </a:cubicBezTo>
                <a:cubicBezTo>
                  <a:pt x="1829613" y="684875"/>
                  <a:pt x="1829613" y="684875"/>
                  <a:pt x="1701266" y="643460"/>
                </a:cubicBezTo>
                <a:close/>
                <a:moveTo>
                  <a:pt x="0" y="0"/>
                </a:moveTo>
                <a:lnTo>
                  <a:pt x="3679634" y="0"/>
                </a:lnTo>
                <a:lnTo>
                  <a:pt x="3679634" y="3800819"/>
                </a:lnTo>
                <a:lnTo>
                  <a:pt x="0" y="380081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sk-SK"/>
          </a:p>
        </p:txBody>
      </p:sp>
      <p:sp>
        <p:nvSpPr>
          <p:cNvPr id="31" name="Rectangle 24">
            <a:extLst>
              <a:ext uri="{FF2B5EF4-FFF2-40B4-BE49-F238E27FC236}">
                <a16:creationId xmlns:a16="http://schemas.microsoft.com/office/drawing/2014/main" id="{EDF2398C-2B06-40AA-9B78-15DB89CC8145}"/>
              </a:ext>
            </a:extLst>
          </p:cNvPr>
          <p:cNvSpPr/>
          <p:nvPr userDrawn="1"/>
        </p:nvSpPr>
        <p:spPr>
          <a:xfrm>
            <a:off x="5220227" y="5112438"/>
            <a:ext cx="6971773" cy="1745562"/>
          </a:xfrm>
          <a:prstGeom prst="rect">
            <a:avLst/>
          </a:pr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6130089"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9475424"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2" name="Text Placeholder 3">
            <a:extLst>
              <a:ext uri="{FF2B5EF4-FFF2-40B4-BE49-F238E27FC236}">
                <a16:creationId xmlns:a16="http://schemas.microsoft.com/office/drawing/2014/main" id="{B56C40A2-AD8B-400E-99C0-078C22EAE136}"/>
              </a:ext>
            </a:extLst>
          </p:cNvPr>
          <p:cNvSpPr>
            <a:spLocks noGrp="1"/>
          </p:cNvSpPr>
          <p:nvPr>
            <p:ph type="body" sz="quarter" idx="21" hasCustomPrompt="1"/>
          </p:nvPr>
        </p:nvSpPr>
        <p:spPr>
          <a:xfrm>
            <a:off x="1531620" y="421642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grpSp>
        <p:nvGrpSpPr>
          <p:cNvPr id="33" name="Group 10">
            <a:extLst>
              <a:ext uri="{FF2B5EF4-FFF2-40B4-BE49-F238E27FC236}">
                <a16:creationId xmlns:a16="http://schemas.microsoft.com/office/drawing/2014/main" id="{65A831C4-D14C-400D-B06E-4CD25F97A14E}"/>
              </a:ext>
            </a:extLst>
          </p:cNvPr>
          <p:cNvGrpSpPr/>
          <p:nvPr userDrawn="1"/>
        </p:nvGrpSpPr>
        <p:grpSpPr>
          <a:xfrm>
            <a:off x="1531620" y="3808773"/>
            <a:ext cx="793212" cy="276517"/>
            <a:chOff x="1524000" y="3808773"/>
            <a:chExt cx="793212" cy="276517"/>
          </a:xfrm>
        </p:grpSpPr>
        <p:sp>
          <p:nvSpPr>
            <p:cNvPr id="34" name="TextBox 11">
              <a:extLst>
                <a:ext uri="{FF2B5EF4-FFF2-40B4-BE49-F238E27FC236}">
                  <a16:creationId xmlns:a16="http://schemas.microsoft.com/office/drawing/2014/main" id="{C23DD6AD-5D80-4163-9617-9A4658D517F5}"/>
                </a:ext>
              </a:extLst>
            </p:cNvPr>
            <p:cNvSpPr txBox="1"/>
            <p:nvPr/>
          </p:nvSpPr>
          <p:spPr>
            <a:xfrm>
              <a:off x="1524000" y="3931402"/>
              <a:ext cx="676467"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MUŽI A ŽENY</a:t>
              </a:r>
            </a:p>
          </p:txBody>
        </p:sp>
        <p:cxnSp>
          <p:nvCxnSpPr>
            <p:cNvPr id="35" name="Straight Connector 12">
              <a:extLst>
                <a:ext uri="{FF2B5EF4-FFF2-40B4-BE49-F238E27FC236}">
                  <a16:creationId xmlns:a16="http://schemas.microsoft.com/office/drawing/2014/main" id="{4EB62923-25BB-47EC-B32C-DAD0B87D1802}"/>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6" name="Title Placeholder 1">
            <a:extLst>
              <a:ext uri="{FF2B5EF4-FFF2-40B4-BE49-F238E27FC236}">
                <a16:creationId xmlns:a16="http://schemas.microsoft.com/office/drawing/2014/main" id="{FDC37327-95B5-4F73-BD17-4036401E802E}"/>
              </a:ext>
            </a:extLst>
          </p:cNvPr>
          <p:cNvSpPr>
            <a:spLocks noGrp="1"/>
          </p:cNvSpPr>
          <p:nvPr>
            <p:ph type="title" hasCustomPrompt="1"/>
          </p:nvPr>
        </p:nvSpPr>
        <p:spPr>
          <a:xfrm>
            <a:off x="1524001" y="1985240"/>
            <a:ext cx="2985391" cy="1303603"/>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r>
            <a:br>
              <a:rPr lang="en-US"/>
            </a:br>
            <a:r>
              <a:rPr lang="en-US"/>
              <a:t>/</a:t>
            </a:r>
            <a:r>
              <a:rPr lang="en-US" err="1"/>
              <a:t>Porovnanie</a:t>
            </a:r>
            <a:r>
              <a:rPr lang="en-US"/>
              <a:t> 2</a:t>
            </a:r>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42302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ppt_x"/>
                                          </p:val>
                                        </p:tav>
                                        <p:tav tm="100000">
                                          <p:val>
                                            <p:strVal val="#ppt_x"/>
                                          </p:val>
                                        </p:tav>
                                      </p:tavLst>
                                    </p:anim>
                                    <p:anim calcmode="lin" valueType="num">
                                      <p:cBhvr additive="base">
                                        <p:cTn id="24" dur="2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2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 presetClass="entr" presetSubtype="4" decel="100000" fill="hold" grpId="0" nodeType="withEffect">
                                  <p:stCondLst>
                                    <p:cond delay="25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750" fill="hold"/>
                                        <p:tgtEl>
                                          <p:spTgt spid="32"/>
                                        </p:tgtEl>
                                        <p:attrNameLst>
                                          <p:attrName>ppt_x</p:attrName>
                                        </p:attrNameLst>
                                      </p:cBhvr>
                                      <p:tavLst>
                                        <p:tav tm="0">
                                          <p:val>
                                            <p:strVal val="#ppt_x"/>
                                          </p:val>
                                        </p:tav>
                                        <p:tav tm="100000">
                                          <p:val>
                                            <p:strVal val="#ppt_x"/>
                                          </p:val>
                                        </p:tav>
                                      </p:tavLst>
                                    </p:anim>
                                    <p:anim calcmode="lin" valueType="num">
                                      <p:cBhvr additive="base">
                                        <p:cTn id="35" dur="750" fill="hold"/>
                                        <p:tgtEl>
                                          <p:spTgt spid="32"/>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45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42" presetClass="entr" presetSubtype="0" fill="hold" grpId="0" nodeType="withEffect">
                                  <p:stCondLst>
                                    <p:cond delay="3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8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8" grpId="0" animBg="1"/>
      <p:bldP spid="29" grpId="0" animBg="1"/>
      <p:bldP spid="21" grpId="0">
        <p:tmplLst>
          <p:tmpl>
            <p:tnLst>
              <p:par>
                <p:cTn presetID="42" presetClass="entr" presetSubtype="0" fill="hold" nodeType="withEffect">
                  <p:stCondLst>
                    <p:cond delay="3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p:tmplLst>
          <p:tmpl>
            <p:tnLst>
              <p:par>
                <p:cTn presetID="42" presetClass="entr" presetSubtype="0" fill="hold" nodeType="withEffect">
                  <p:stCondLst>
                    <p:cond delay="3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32" grpId="0">
        <p:tmplLst>
          <p:tmpl>
            <p:tnLst>
              <p:par>
                <p:cTn presetID="2" presetClass="entr" presetSubtype="4"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6_Infografika /Ciele">
    <p:spTree>
      <p:nvGrpSpPr>
        <p:cNvPr id="1" name=""/>
        <p:cNvGrpSpPr/>
        <p:nvPr/>
      </p:nvGrpSpPr>
      <p:grpSpPr>
        <a:xfrm>
          <a:off x="0" y="0"/>
          <a:ext cx="0" cy="0"/>
          <a:chOff x="0" y="0"/>
          <a:chExt cx="0" cy="0"/>
        </a:xfrm>
      </p:grpSpPr>
      <p:sp>
        <p:nvSpPr>
          <p:cNvPr id="51" name="Obdélník 50">
            <a:extLst>
              <a:ext uri="{FF2B5EF4-FFF2-40B4-BE49-F238E27FC236}">
                <a16:creationId xmlns:a16="http://schemas.microsoft.com/office/drawing/2014/main" id="{EC6BA552-E0FB-400B-A4BF-026675D800E8}"/>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val 1">
            <a:extLst>
              <a:ext uri="{FF2B5EF4-FFF2-40B4-BE49-F238E27FC236}">
                <a16:creationId xmlns:a16="http://schemas.microsoft.com/office/drawing/2014/main" id="{EEFC3490-1873-4AB7-9DFF-B33EB79D07B5}"/>
              </a:ext>
            </a:extLst>
          </p:cNvPr>
          <p:cNvSpPr/>
          <p:nvPr userDrawn="1"/>
        </p:nvSpPr>
        <p:spPr>
          <a:xfrm>
            <a:off x="4402694" y="1748542"/>
            <a:ext cx="3360914" cy="336091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7" name="Oval 3">
            <a:extLst>
              <a:ext uri="{FF2B5EF4-FFF2-40B4-BE49-F238E27FC236}">
                <a16:creationId xmlns:a16="http://schemas.microsoft.com/office/drawing/2014/main" id="{7FCB3098-8AB5-47D8-B076-450690E3FD5A}"/>
              </a:ext>
            </a:extLst>
          </p:cNvPr>
          <p:cNvSpPr/>
          <p:nvPr userDrawn="1"/>
        </p:nvSpPr>
        <p:spPr>
          <a:xfrm>
            <a:off x="3497087" y="842935"/>
            <a:ext cx="5172128" cy="5172128"/>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8" name="Oval 4">
            <a:extLst>
              <a:ext uri="{FF2B5EF4-FFF2-40B4-BE49-F238E27FC236}">
                <a16:creationId xmlns:a16="http://schemas.microsoft.com/office/drawing/2014/main" id="{9988C821-226C-45A8-A374-D9A1C8688ADA}"/>
              </a:ext>
            </a:extLst>
          </p:cNvPr>
          <p:cNvSpPr/>
          <p:nvPr userDrawn="1"/>
        </p:nvSpPr>
        <p:spPr>
          <a:xfrm>
            <a:off x="2380464" y="-273688"/>
            <a:ext cx="7405374" cy="740537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5" name="Oval 7">
            <a:extLst>
              <a:ext uri="{FF2B5EF4-FFF2-40B4-BE49-F238E27FC236}">
                <a16:creationId xmlns:a16="http://schemas.microsoft.com/office/drawing/2014/main" id="{EAE3317A-3972-4C50-B67B-B0EB10D52835}"/>
              </a:ext>
            </a:extLst>
          </p:cNvPr>
          <p:cNvSpPr/>
          <p:nvPr userDrawn="1"/>
        </p:nvSpPr>
        <p:spPr>
          <a:xfrm>
            <a:off x="5343726" y="2663337"/>
            <a:ext cx="1580930" cy="158093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6" name="Oval 8">
            <a:extLst>
              <a:ext uri="{FF2B5EF4-FFF2-40B4-BE49-F238E27FC236}">
                <a16:creationId xmlns:a16="http://schemas.microsoft.com/office/drawing/2014/main" id="{755EADF6-2B79-44DB-A490-9DA17C099768}"/>
              </a:ext>
            </a:extLst>
          </p:cNvPr>
          <p:cNvSpPr/>
          <p:nvPr userDrawn="1"/>
        </p:nvSpPr>
        <p:spPr>
          <a:xfrm>
            <a:off x="5705016" y="3016513"/>
            <a:ext cx="870610" cy="87061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46" name="Oval 9">
            <a:extLst>
              <a:ext uri="{FF2B5EF4-FFF2-40B4-BE49-F238E27FC236}">
                <a16:creationId xmlns:a16="http://schemas.microsoft.com/office/drawing/2014/main" id="{A9A904F4-B882-48C2-901F-D25EB218A522}"/>
              </a:ext>
            </a:extLst>
          </p:cNvPr>
          <p:cNvSpPr/>
          <p:nvPr userDrawn="1"/>
        </p:nvSpPr>
        <p:spPr>
          <a:xfrm>
            <a:off x="5955487" y="3273114"/>
            <a:ext cx="357408" cy="357408"/>
          </a:xfrm>
          <a:prstGeom prst="ellipse">
            <a:avLst/>
          </a:prstGeom>
          <a:solidFill>
            <a:schemeClr val="accent3"/>
          </a:solidFill>
          <a:ln w="190500" cap="rnd" cmpd="sng">
            <a:no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grpSp>
        <p:nvGrpSpPr>
          <p:cNvPr id="47" name="Group 16">
            <a:extLst>
              <a:ext uri="{FF2B5EF4-FFF2-40B4-BE49-F238E27FC236}">
                <a16:creationId xmlns:a16="http://schemas.microsoft.com/office/drawing/2014/main" id="{263ED4FE-25E1-4CEF-A845-A97617DF8A98}"/>
              </a:ext>
            </a:extLst>
          </p:cNvPr>
          <p:cNvGrpSpPr/>
          <p:nvPr userDrawn="1"/>
        </p:nvGrpSpPr>
        <p:grpSpPr>
          <a:xfrm>
            <a:off x="4895120" y="2915970"/>
            <a:ext cx="1258503" cy="567732"/>
            <a:chOff x="4344551" y="3171611"/>
            <a:chExt cx="1787512" cy="806377"/>
          </a:xfrm>
        </p:grpSpPr>
        <p:sp>
          <p:nvSpPr>
            <p:cNvPr id="48" name="Freeform 14">
              <a:extLst>
                <a:ext uri="{FF2B5EF4-FFF2-40B4-BE49-F238E27FC236}">
                  <a16:creationId xmlns:a16="http://schemas.microsoft.com/office/drawing/2014/main" id="{197FA7C1-B722-489B-B773-29A6C65594AF}"/>
                </a:ext>
              </a:extLst>
            </p:cNvPr>
            <p:cNvSpPr>
              <a:spLocks/>
            </p:cNvSpPr>
            <p:nvPr/>
          </p:nvSpPr>
          <p:spPr bwMode="auto">
            <a:xfrm>
              <a:off x="4344551" y="3171611"/>
              <a:ext cx="555061" cy="517613"/>
            </a:xfrm>
            <a:custGeom>
              <a:avLst/>
              <a:gdLst>
                <a:gd name="T0" fmla="*/ 336 w 338"/>
                <a:gd name="T1" fmla="*/ 224 h 316"/>
                <a:gd name="T2" fmla="*/ 303 w 338"/>
                <a:gd name="T3" fmla="*/ 252 h 316"/>
                <a:gd name="T4" fmla="*/ 184 w 338"/>
                <a:gd name="T5" fmla="*/ 307 h 316"/>
                <a:gd name="T6" fmla="*/ 130 w 338"/>
                <a:gd name="T7" fmla="*/ 312 h 316"/>
                <a:gd name="T8" fmla="*/ 14 w 338"/>
                <a:gd name="T9" fmla="*/ 277 h 316"/>
                <a:gd name="T10" fmla="*/ 15 w 338"/>
                <a:gd name="T11" fmla="*/ 248 h 316"/>
                <a:gd name="T12" fmla="*/ 97 w 338"/>
                <a:gd name="T13" fmla="*/ 182 h 316"/>
                <a:gd name="T14" fmla="*/ 114 w 338"/>
                <a:gd name="T15" fmla="*/ 128 h 316"/>
                <a:gd name="T16" fmla="*/ 84 w 338"/>
                <a:gd name="T17" fmla="*/ 29 h 316"/>
                <a:gd name="T18" fmla="*/ 100 w 338"/>
                <a:gd name="T19" fmla="*/ 4 h 316"/>
                <a:gd name="T20" fmla="*/ 215 w 338"/>
                <a:gd name="T21" fmla="*/ 39 h 316"/>
                <a:gd name="T22" fmla="*/ 257 w 338"/>
                <a:gd name="T23" fmla="*/ 73 h 316"/>
                <a:gd name="T24" fmla="*/ 324 w 338"/>
                <a:gd name="T25" fmla="*/ 184 h 316"/>
                <a:gd name="T26" fmla="*/ 336 w 338"/>
                <a:gd name="T27" fmla="*/ 22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16">
                  <a:moveTo>
                    <a:pt x="336" y="224"/>
                  </a:moveTo>
                  <a:cubicBezTo>
                    <a:pt x="333" y="232"/>
                    <a:pt x="318" y="244"/>
                    <a:pt x="303" y="252"/>
                  </a:cubicBezTo>
                  <a:cubicBezTo>
                    <a:pt x="184" y="307"/>
                    <a:pt x="184" y="307"/>
                    <a:pt x="184" y="307"/>
                  </a:cubicBezTo>
                  <a:cubicBezTo>
                    <a:pt x="168" y="314"/>
                    <a:pt x="144" y="316"/>
                    <a:pt x="130" y="312"/>
                  </a:cubicBezTo>
                  <a:cubicBezTo>
                    <a:pt x="14" y="277"/>
                    <a:pt x="14" y="277"/>
                    <a:pt x="14" y="277"/>
                  </a:cubicBezTo>
                  <a:cubicBezTo>
                    <a:pt x="0" y="273"/>
                    <a:pt x="0" y="260"/>
                    <a:pt x="15" y="248"/>
                  </a:cubicBezTo>
                  <a:cubicBezTo>
                    <a:pt x="97" y="182"/>
                    <a:pt x="97" y="182"/>
                    <a:pt x="97" y="182"/>
                  </a:cubicBezTo>
                  <a:cubicBezTo>
                    <a:pt x="111" y="170"/>
                    <a:pt x="119" y="146"/>
                    <a:pt x="114" y="128"/>
                  </a:cubicBezTo>
                  <a:cubicBezTo>
                    <a:pt x="84" y="29"/>
                    <a:pt x="84" y="29"/>
                    <a:pt x="84" y="29"/>
                  </a:cubicBezTo>
                  <a:cubicBezTo>
                    <a:pt x="78" y="11"/>
                    <a:pt x="86" y="0"/>
                    <a:pt x="100" y="4"/>
                  </a:cubicBezTo>
                  <a:cubicBezTo>
                    <a:pt x="215" y="39"/>
                    <a:pt x="215" y="39"/>
                    <a:pt x="215" y="39"/>
                  </a:cubicBezTo>
                  <a:cubicBezTo>
                    <a:pt x="229" y="43"/>
                    <a:pt x="248" y="59"/>
                    <a:pt x="257" y="73"/>
                  </a:cubicBezTo>
                  <a:cubicBezTo>
                    <a:pt x="324" y="184"/>
                    <a:pt x="324" y="184"/>
                    <a:pt x="324" y="184"/>
                  </a:cubicBezTo>
                  <a:cubicBezTo>
                    <a:pt x="333" y="198"/>
                    <a:pt x="338" y="217"/>
                    <a:pt x="336" y="224"/>
                  </a:cubicBezTo>
                  <a:close/>
                </a:path>
              </a:pathLst>
            </a:custGeom>
            <a:solidFill>
              <a:srgbClr val="47474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B6345EA5-A316-4FDD-8FAF-21B9A536B471}"/>
                </a:ext>
              </a:extLst>
            </p:cNvPr>
            <p:cNvSpPr>
              <a:spLocks/>
            </p:cNvSpPr>
            <p:nvPr/>
          </p:nvSpPr>
          <p:spPr bwMode="auto">
            <a:xfrm>
              <a:off x="4496007" y="3391305"/>
              <a:ext cx="1636056" cy="586683"/>
            </a:xfrm>
            <a:custGeom>
              <a:avLst/>
              <a:gdLst>
                <a:gd name="T0" fmla="*/ 27 w 997"/>
                <a:gd name="T1" fmla="*/ 51 h 358"/>
                <a:gd name="T2" fmla="*/ 4 w 997"/>
                <a:gd name="T3" fmla="*/ 18 h 358"/>
                <a:gd name="T4" fmla="*/ 42 w 997"/>
                <a:gd name="T5" fmla="*/ 5 h 358"/>
                <a:gd name="T6" fmla="*/ 969 w 997"/>
                <a:gd name="T7" fmla="*/ 307 h 358"/>
                <a:gd name="T8" fmla="*/ 993 w 997"/>
                <a:gd name="T9" fmla="*/ 339 h 358"/>
                <a:gd name="T10" fmla="*/ 954 w 997"/>
                <a:gd name="T11" fmla="*/ 352 h 358"/>
                <a:gd name="T12" fmla="*/ 27 w 997"/>
                <a:gd name="T13" fmla="*/ 51 h 358"/>
              </a:gdLst>
              <a:ahLst/>
              <a:cxnLst>
                <a:cxn ang="0">
                  <a:pos x="T0" y="T1"/>
                </a:cxn>
                <a:cxn ang="0">
                  <a:pos x="T2" y="T3"/>
                </a:cxn>
                <a:cxn ang="0">
                  <a:pos x="T4" y="T5"/>
                </a:cxn>
                <a:cxn ang="0">
                  <a:pos x="T6" y="T7"/>
                </a:cxn>
                <a:cxn ang="0">
                  <a:pos x="T8" y="T9"/>
                </a:cxn>
                <a:cxn ang="0">
                  <a:pos x="T10" y="T11"/>
                </a:cxn>
                <a:cxn ang="0">
                  <a:pos x="T12" y="T13"/>
                </a:cxn>
              </a:cxnLst>
              <a:rect l="0" t="0" r="r" b="b"/>
              <a:pathLst>
                <a:path w="997" h="358">
                  <a:moveTo>
                    <a:pt x="27" y="51"/>
                  </a:moveTo>
                  <a:cubicBezTo>
                    <a:pt x="10" y="45"/>
                    <a:pt x="0" y="31"/>
                    <a:pt x="4" y="18"/>
                  </a:cubicBezTo>
                  <a:cubicBezTo>
                    <a:pt x="8" y="5"/>
                    <a:pt x="25" y="0"/>
                    <a:pt x="42" y="5"/>
                  </a:cubicBezTo>
                  <a:cubicBezTo>
                    <a:pt x="969" y="307"/>
                    <a:pt x="969" y="307"/>
                    <a:pt x="969" y="307"/>
                  </a:cubicBezTo>
                  <a:cubicBezTo>
                    <a:pt x="986" y="312"/>
                    <a:pt x="997" y="327"/>
                    <a:pt x="993" y="339"/>
                  </a:cubicBezTo>
                  <a:cubicBezTo>
                    <a:pt x="989" y="352"/>
                    <a:pt x="972" y="358"/>
                    <a:pt x="954" y="352"/>
                  </a:cubicBezTo>
                  <a:lnTo>
                    <a:pt x="27" y="51"/>
                  </a:ln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Skupina 1">
            <a:extLst>
              <a:ext uri="{FF2B5EF4-FFF2-40B4-BE49-F238E27FC236}">
                <a16:creationId xmlns:a16="http://schemas.microsoft.com/office/drawing/2014/main" id="{C6890FCF-2B28-429D-BC24-5F0935CD6E56}"/>
              </a:ext>
            </a:extLst>
          </p:cNvPr>
          <p:cNvGrpSpPr/>
          <p:nvPr userDrawn="1"/>
        </p:nvGrpSpPr>
        <p:grpSpPr>
          <a:xfrm>
            <a:off x="7010885" y="1956141"/>
            <a:ext cx="562710" cy="562708"/>
            <a:chOff x="7027977" y="1956141"/>
            <a:chExt cx="562710" cy="562708"/>
          </a:xfrm>
        </p:grpSpPr>
        <p:sp>
          <p:nvSpPr>
            <p:cNvPr id="43" name="Oval 11">
              <a:extLst>
                <a:ext uri="{FF2B5EF4-FFF2-40B4-BE49-F238E27FC236}">
                  <a16:creationId xmlns:a16="http://schemas.microsoft.com/office/drawing/2014/main" id="{5E568145-6D7F-4356-ADB8-D58113FEEAE5}"/>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61" name="Rectangle 27">
              <a:extLst>
                <a:ext uri="{FF2B5EF4-FFF2-40B4-BE49-F238E27FC236}">
                  <a16:creationId xmlns:a16="http://schemas.microsoft.com/office/drawing/2014/main" id="{917C3250-30A8-4B1E-8837-0458F0887F00}"/>
                </a:ext>
              </a:extLst>
            </p:cNvPr>
            <p:cNvSpPr>
              <a:spLocks noChangeArrowheads="1"/>
            </p:cNvSpPr>
            <p:nvPr userDrawn="1"/>
          </p:nvSpPr>
          <p:spPr bwMode="auto">
            <a:xfrm>
              <a:off x="7112803" y="2068218"/>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01</a:t>
              </a:r>
            </a:p>
          </p:txBody>
        </p:sp>
      </p:grpSp>
      <p:grpSp>
        <p:nvGrpSpPr>
          <p:cNvPr id="66" name="Skupina 65">
            <a:extLst>
              <a:ext uri="{FF2B5EF4-FFF2-40B4-BE49-F238E27FC236}">
                <a16:creationId xmlns:a16="http://schemas.microsoft.com/office/drawing/2014/main" id="{F9D581F8-4387-4EBC-8306-5DF4C54B459C}"/>
              </a:ext>
            </a:extLst>
          </p:cNvPr>
          <p:cNvGrpSpPr/>
          <p:nvPr userDrawn="1"/>
        </p:nvGrpSpPr>
        <p:grpSpPr>
          <a:xfrm>
            <a:off x="7420073" y="3202348"/>
            <a:ext cx="562710" cy="562708"/>
            <a:chOff x="7027977" y="1956141"/>
            <a:chExt cx="562710" cy="562708"/>
          </a:xfrm>
        </p:grpSpPr>
        <p:sp>
          <p:nvSpPr>
            <p:cNvPr id="67" name="Oval 11">
              <a:extLst>
                <a:ext uri="{FF2B5EF4-FFF2-40B4-BE49-F238E27FC236}">
                  <a16:creationId xmlns:a16="http://schemas.microsoft.com/office/drawing/2014/main" id="{B4C192A3-DA39-4624-A7B4-031ECFF227D4}"/>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68" name="Rectangle 27">
              <a:extLst>
                <a:ext uri="{FF2B5EF4-FFF2-40B4-BE49-F238E27FC236}">
                  <a16:creationId xmlns:a16="http://schemas.microsoft.com/office/drawing/2014/main" id="{E2066108-0C09-40AC-B087-52066768BE9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02</a:t>
              </a:r>
            </a:p>
          </p:txBody>
        </p:sp>
      </p:grpSp>
      <p:grpSp>
        <p:nvGrpSpPr>
          <p:cNvPr id="69" name="Skupina 68">
            <a:extLst>
              <a:ext uri="{FF2B5EF4-FFF2-40B4-BE49-F238E27FC236}">
                <a16:creationId xmlns:a16="http://schemas.microsoft.com/office/drawing/2014/main" id="{F33A2250-6212-417F-845E-AEF3923AA7D8}"/>
              </a:ext>
            </a:extLst>
          </p:cNvPr>
          <p:cNvGrpSpPr/>
          <p:nvPr userDrawn="1"/>
        </p:nvGrpSpPr>
        <p:grpSpPr>
          <a:xfrm>
            <a:off x="7010884" y="4429701"/>
            <a:ext cx="562710" cy="562708"/>
            <a:chOff x="7027977" y="1956141"/>
            <a:chExt cx="562710" cy="562708"/>
          </a:xfrm>
        </p:grpSpPr>
        <p:sp>
          <p:nvSpPr>
            <p:cNvPr id="70" name="Oval 11">
              <a:extLst>
                <a:ext uri="{FF2B5EF4-FFF2-40B4-BE49-F238E27FC236}">
                  <a16:creationId xmlns:a16="http://schemas.microsoft.com/office/drawing/2014/main" id="{DC906430-D9CE-4AC8-9683-03C1F82B0471}"/>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1" name="Rectangle 27">
              <a:extLst>
                <a:ext uri="{FF2B5EF4-FFF2-40B4-BE49-F238E27FC236}">
                  <a16:creationId xmlns:a16="http://schemas.microsoft.com/office/drawing/2014/main" id="{23CDBADA-C2F5-4D9D-8334-D09A502DBFB3}"/>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03</a:t>
              </a:r>
            </a:p>
          </p:txBody>
        </p:sp>
      </p:grpSp>
      <p:grpSp>
        <p:nvGrpSpPr>
          <p:cNvPr id="72" name="Skupina 71">
            <a:extLst>
              <a:ext uri="{FF2B5EF4-FFF2-40B4-BE49-F238E27FC236}">
                <a16:creationId xmlns:a16="http://schemas.microsoft.com/office/drawing/2014/main" id="{4960257B-315C-4A60-86A5-1FA46C7B6B4A}"/>
              </a:ext>
            </a:extLst>
          </p:cNvPr>
          <p:cNvGrpSpPr/>
          <p:nvPr userDrawn="1"/>
        </p:nvGrpSpPr>
        <p:grpSpPr>
          <a:xfrm>
            <a:off x="4723202" y="4418437"/>
            <a:ext cx="562710" cy="562708"/>
            <a:chOff x="7027977" y="1956141"/>
            <a:chExt cx="562710" cy="562708"/>
          </a:xfrm>
        </p:grpSpPr>
        <p:sp>
          <p:nvSpPr>
            <p:cNvPr id="73" name="Oval 11">
              <a:extLst>
                <a:ext uri="{FF2B5EF4-FFF2-40B4-BE49-F238E27FC236}">
                  <a16:creationId xmlns:a16="http://schemas.microsoft.com/office/drawing/2014/main" id="{72ABAC65-7557-4D79-AE5D-01AD4A36E417}"/>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4" name="Rectangle 27">
              <a:extLst>
                <a:ext uri="{FF2B5EF4-FFF2-40B4-BE49-F238E27FC236}">
                  <a16:creationId xmlns:a16="http://schemas.microsoft.com/office/drawing/2014/main" id="{D4CCBA4B-075C-4196-A543-AA4596D00EFF}"/>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04</a:t>
              </a:r>
            </a:p>
          </p:txBody>
        </p:sp>
      </p:grpSp>
      <p:grpSp>
        <p:nvGrpSpPr>
          <p:cNvPr id="75" name="Skupina 74">
            <a:extLst>
              <a:ext uri="{FF2B5EF4-FFF2-40B4-BE49-F238E27FC236}">
                <a16:creationId xmlns:a16="http://schemas.microsoft.com/office/drawing/2014/main" id="{9729C707-17FF-4CDF-BF4C-CE9CA51EF8AB}"/>
              </a:ext>
            </a:extLst>
          </p:cNvPr>
          <p:cNvGrpSpPr/>
          <p:nvPr userDrawn="1"/>
        </p:nvGrpSpPr>
        <p:grpSpPr>
          <a:xfrm>
            <a:off x="4146806" y="3209654"/>
            <a:ext cx="562710" cy="562708"/>
            <a:chOff x="7027977" y="1956141"/>
            <a:chExt cx="562710" cy="562708"/>
          </a:xfrm>
        </p:grpSpPr>
        <p:sp>
          <p:nvSpPr>
            <p:cNvPr id="76" name="Oval 11">
              <a:extLst>
                <a:ext uri="{FF2B5EF4-FFF2-40B4-BE49-F238E27FC236}">
                  <a16:creationId xmlns:a16="http://schemas.microsoft.com/office/drawing/2014/main" id="{B372C090-AD1F-497E-8E84-7D53162F42BB}"/>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7" name="Rectangle 27">
              <a:extLst>
                <a:ext uri="{FF2B5EF4-FFF2-40B4-BE49-F238E27FC236}">
                  <a16:creationId xmlns:a16="http://schemas.microsoft.com/office/drawing/2014/main" id="{ED1A5643-7C10-429D-A3DB-1E78AAE5C24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05</a:t>
              </a:r>
            </a:p>
          </p:txBody>
        </p:sp>
      </p:grpSp>
      <p:grpSp>
        <p:nvGrpSpPr>
          <p:cNvPr id="78" name="Skupina 77">
            <a:extLst>
              <a:ext uri="{FF2B5EF4-FFF2-40B4-BE49-F238E27FC236}">
                <a16:creationId xmlns:a16="http://schemas.microsoft.com/office/drawing/2014/main" id="{D61D5414-33D6-4E1B-8632-3686AAE2E26D}"/>
              </a:ext>
            </a:extLst>
          </p:cNvPr>
          <p:cNvGrpSpPr/>
          <p:nvPr userDrawn="1"/>
        </p:nvGrpSpPr>
        <p:grpSpPr>
          <a:xfrm>
            <a:off x="4604723" y="1965568"/>
            <a:ext cx="562710" cy="562708"/>
            <a:chOff x="7027977" y="1956141"/>
            <a:chExt cx="562710" cy="562708"/>
          </a:xfrm>
        </p:grpSpPr>
        <p:sp>
          <p:nvSpPr>
            <p:cNvPr id="79" name="Oval 11">
              <a:extLst>
                <a:ext uri="{FF2B5EF4-FFF2-40B4-BE49-F238E27FC236}">
                  <a16:creationId xmlns:a16="http://schemas.microsoft.com/office/drawing/2014/main" id="{B18711AB-D774-4ECB-9F77-C2BAEA07A08C}"/>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80" name="Rectangle 27">
              <a:extLst>
                <a:ext uri="{FF2B5EF4-FFF2-40B4-BE49-F238E27FC236}">
                  <a16:creationId xmlns:a16="http://schemas.microsoft.com/office/drawing/2014/main" id="{F4CC7394-207F-4B24-BBE3-2DB8673E3B8D}"/>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06</a:t>
              </a:r>
            </a:p>
          </p:txBody>
        </p:sp>
      </p:grpSp>
      <p:sp>
        <p:nvSpPr>
          <p:cNvPr id="81" name="Text Placeholder 3">
            <a:extLst>
              <a:ext uri="{FF2B5EF4-FFF2-40B4-BE49-F238E27FC236}">
                <a16:creationId xmlns:a16="http://schemas.microsoft.com/office/drawing/2014/main" id="{6B9F374B-ED80-4E25-9BF9-59875CC3D5CA}"/>
              </a:ext>
            </a:extLst>
          </p:cNvPr>
          <p:cNvSpPr>
            <a:spLocks noGrp="1"/>
          </p:cNvSpPr>
          <p:nvPr>
            <p:ph type="body" sz="quarter" idx="23" hasCustomPrompt="1"/>
          </p:nvPr>
        </p:nvSpPr>
        <p:spPr>
          <a:xfrm>
            <a:off x="8250798" y="241833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2" name="Text Placeholder 3">
            <a:extLst>
              <a:ext uri="{FF2B5EF4-FFF2-40B4-BE49-F238E27FC236}">
                <a16:creationId xmlns:a16="http://schemas.microsoft.com/office/drawing/2014/main" id="{98356078-44D8-4B7C-B2CF-69167F546FA5}"/>
              </a:ext>
            </a:extLst>
          </p:cNvPr>
          <p:cNvSpPr>
            <a:spLocks noGrp="1"/>
          </p:cNvSpPr>
          <p:nvPr>
            <p:ph type="body" sz="quarter" idx="24" hasCustomPrompt="1"/>
          </p:nvPr>
        </p:nvSpPr>
        <p:spPr>
          <a:xfrm>
            <a:off x="8250798" y="203162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#1</a:t>
            </a:r>
            <a:endParaRPr lang="sk-SK" noProof="0"/>
          </a:p>
        </p:txBody>
      </p:sp>
      <p:sp>
        <p:nvSpPr>
          <p:cNvPr id="83" name="Text Placeholder 3">
            <a:extLst>
              <a:ext uri="{FF2B5EF4-FFF2-40B4-BE49-F238E27FC236}">
                <a16:creationId xmlns:a16="http://schemas.microsoft.com/office/drawing/2014/main" id="{E88DD40F-86B4-4968-9807-91DECAE5ABD4}"/>
              </a:ext>
            </a:extLst>
          </p:cNvPr>
          <p:cNvSpPr>
            <a:spLocks noGrp="1"/>
          </p:cNvSpPr>
          <p:nvPr>
            <p:ph type="body" sz="quarter" idx="25" hasCustomPrompt="1"/>
          </p:nvPr>
        </p:nvSpPr>
        <p:spPr>
          <a:xfrm>
            <a:off x="8641877" y="3730807"/>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4" name="Text Placeholder 3">
            <a:extLst>
              <a:ext uri="{FF2B5EF4-FFF2-40B4-BE49-F238E27FC236}">
                <a16:creationId xmlns:a16="http://schemas.microsoft.com/office/drawing/2014/main" id="{7B98C245-60F9-42C7-ABDF-883DA32EAAFD}"/>
              </a:ext>
            </a:extLst>
          </p:cNvPr>
          <p:cNvSpPr>
            <a:spLocks noGrp="1"/>
          </p:cNvSpPr>
          <p:nvPr>
            <p:ph type="body" sz="quarter" idx="26" hasCustomPrompt="1"/>
          </p:nvPr>
        </p:nvSpPr>
        <p:spPr>
          <a:xfrm>
            <a:off x="8641877" y="3344093"/>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#2</a:t>
            </a:r>
            <a:endParaRPr lang="sk-SK" noProof="0"/>
          </a:p>
        </p:txBody>
      </p:sp>
      <p:sp>
        <p:nvSpPr>
          <p:cNvPr id="85" name="Text Placeholder 3">
            <a:extLst>
              <a:ext uri="{FF2B5EF4-FFF2-40B4-BE49-F238E27FC236}">
                <a16:creationId xmlns:a16="http://schemas.microsoft.com/office/drawing/2014/main" id="{B24401A4-CC0B-435E-8D2D-3FB538BC1920}"/>
              </a:ext>
            </a:extLst>
          </p:cNvPr>
          <p:cNvSpPr>
            <a:spLocks noGrp="1"/>
          </p:cNvSpPr>
          <p:nvPr>
            <p:ph type="body" sz="quarter" idx="27" hasCustomPrompt="1"/>
          </p:nvPr>
        </p:nvSpPr>
        <p:spPr>
          <a:xfrm>
            <a:off x="8299572" y="5008220"/>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6" name="Text Placeholder 3">
            <a:extLst>
              <a:ext uri="{FF2B5EF4-FFF2-40B4-BE49-F238E27FC236}">
                <a16:creationId xmlns:a16="http://schemas.microsoft.com/office/drawing/2014/main" id="{3A3410BB-232F-4F57-B6A6-089AF453C1F2}"/>
              </a:ext>
            </a:extLst>
          </p:cNvPr>
          <p:cNvSpPr>
            <a:spLocks noGrp="1"/>
          </p:cNvSpPr>
          <p:nvPr>
            <p:ph type="body" sz="quarter" idx="28" hasCustomPrompt="1"/>
          </p:nvPr>
        </p:nvSpPr>
        <p:spPr>
          <a:xfrm>
            <a:off x="8299572" y="4621506"/>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#3</a:t>
            </a:r>
            <a:endParaRPr lang="sk-SK" noProof="0"/>
          </a:p>
        </p:txBody>
      </p:sp>
      <p:sp>
        <p:nvSpPr>
          <p:cNvPr id="87" name="Text Placeholder 3">
            <a:extLst>
              <a:ext uri="{FF2B5EF4-FFF2-40B4-BE49-F238E27FC236}">
                <a16:creationId xmlns:a16="http://schemas.microsoft.com/office/drawing/2014/main" id="{FA16DFCC-F316-4CCC-A95A-2F5A1572456B}"/>
              </a:ext>
            </a:extLst>
          </p:cNvPr>
          <p:cNvSpPr>
            <a:spLocks noGrp="1"/>
          </p:cNvSpPr>
          <p:nvPr>
            <p:ph type="body" sz="quarter" idx="29" hasCustomPrompt="1"/>
          </p:nvPr>
        </p:nvSpPr>
        <p:spPr>
          <a:xfrm>
            <a:off x="1216752" y="24183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8" name="Text Placeholder 3">
            <a:extLst>
              <a:ext uri="{FF2B5EF4-FFF2-40B4-BE49-F238E27FC236}">
                <a16:creationId xmlns:a16="http://schemas.microsoft.com/office/drawing/2014/main" id="{030EDD4B-B86C-43D3-BA59-218319AF71F9}"/>
              </a:ext>
            </a:extLst>
          </p:cNvPr>
          <p:cNvSpPr>
            <a:spLocks noGrp="1"/>
          </p:cNvSpPr>
          <p:nvPr>
            <p:ph type="body" sz="quarter" idx="30" hasCustomPrompt="1"/>
          </p:nvPr>
        </p:nvSpPr>
        <p:spPr>
          <a:xfrm>
            <a:off x="1216752" y="20316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#6</a:t>
            </a:r>
            <a:endParaRPr lang="sk-SK" noProof="0"/>
          </a:p>
        </p:txBody>
      </p:sp>
      <p:sp>
        <p:nvSpPr>
          <p:cNvPr id="89" name="Text Placeholder 3">
            <a:extLst>
              <a:ext uri="{FF2B5EF4-FFF2-40B4-BE49-F238E27FC236}">
                <a16:creationId xmlns:a16="http://schemas.microsoft.com/office/drawing/2014/main" id="{721FBA4B-A234-4085-9161-C7EDD71D6A07}"/>
              </a:ext>
            </a:extLst>
          </p:cNvPr>
          <p:cNvSpPr>
            <a:spLocks noGrp="1"/>
          </p:cNvSpPr>
          <p:nvPr>
            <p:ph type="body" sz="quarter" idx="31" hasCustomPrompt="1"/>
          </p:nvPr>
        </p:nvSpPr>
        <p:spPr>
          <a:xfrm>
            <a:off x="845277" y="3730807"/>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90" name="Text Placeholder 3">
            <a:extLst>
              <a:ext uri="{FF2B5EF4-FFF2-40B4-BE49-F238E27FC236}">
                <a16:creationId xmlns:a16="http://schemas.microsoft.com/office/drawing/2014/main" id="{85960BD4-A0CB-4212-98CB-449CA6641885}"/>
              </a:ext>
            </a:extLst>
          </p:cNvPr>
          <p:cNvSpPr>
            <a:spLocks noGrp="1"/>
          </p:cNvSpPr>
          <p:nvPr>
            <p:ph type="body" sz="quarter" idx="32" hasCustomPrompt="1"/>
          </p:nvPr>
        </p:nvSpPr>
        <p:spPr>
          <a:xfrm>
            <a:off x="845277" y="3344093"/>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#5</a:t>
            </a:r>
            <a:endParaRPr lang="sk-SK" noProof="0"/>
          </a:p>
        </p:txBody>
      </p:sp>
      <p:sp>
        <p:nvSpPr>
          <p:cNvPr id="91" name="Text Placeholder 3">
            <a:extLst>
              <a:ext uri="{FF2B5EF4-FFF2-40B4-BE49-F238E27FC236}">
                <a16:creationId xmlns:a16="http://schemas.microsoft.com/office/drawing/2014/main" id="{59532793-BF17-463F-8A69-D01303FF557D}"/>
              </a:ext>
            </a:extLst>
          </p:cNvPr>
          <p:cNvSpPr>
            <a:spLocks noGrp="1"/>
          </p:cNvSpPr>
          <p:nvPr>
            <p:ph type="body" sz="quarter" idx="33" hasCustomPrompt="1"/>
          </p:nvPr>
        </p:nvSpPr>
        <p:spPr>
          <a:xfrm>
            <a:off x="1216752" y="5008220"/>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92" name="Text Placeholder 3">
            <a:extLst>
              <a:ext uri="{FF2B5EF4-FFF2-40B4-BE49-F238E27FC236}">
                <a16:creationId xmlns:a16="http://schemas.microsoft.com/office/drawing/2014/main" id="{0A1394DF-B0D2-4000-8BD0-C58E04CC8328}"/>
              </a:ext>
            </a:extLst>
          </p:cNvPr>
          <p:cNvSpPr>
            <a:spLocks noGrp="1"/>
          </p:cNvSpPr>
          <p:nvPr>
            <p:ph type="body" sz="quarter" idx="34" hasCustomPrompt="1"/>
          </p:nvPr>
        </p:nvSpPr>
        <p:spPr>
          <a:xfrm>
            <a:off x="1216752" y="4621506"/>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#4</a:t>
            </a:r>
            <a:endParaRPr lang="sk-SK" noProof="0"/>
          </a:p>
        </p:txBody>
      </p:sp>
      <p:pic>
        <p:nvPicPr>
          <p:cNvPr id="52" name="Grafický objekt 51">
            <a:extLst>
              <a:ext uri="{FF2B5EF4-FFF2-40B4-BE49-F238E27FC236}">
                <a16:creationId xmlns:a16="http://schemas.microsoft.com/office/drawing/2014/main" id="{C2CB5C59-26BA-43A0-8627-684E8307615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59896" y="6015063"/>
            <a:ext cx="2316970" cy="531146"/>
          </a:xfrm>
          <a:prstGeom prst="rect">
            <a:avLst/>
          </a:prstGeom>
        </p:spPr>
      </p:pic>
      <p:sp>
        <p:nvSpPr>
          <p:cNvPr id="53" name="Title Placeholder 1">
            <a:extLst>
              <a:ext uri="{FF2B5EF4-FFF2-40B4-BE49-F238E27FC236}">
                <a16:creationId xmlns:a16="http://schemas.microsoft.com/office/drawing/2014/main" id="{5948D599-47A9-45ED-BA66-7646163D12E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Ciele</a:t>
            </a:r>
            <a:endParaRPr lang="en-US"/>
          </a:p>
        </p:txBody>
      </p:sp>
      <p:grpSp>
        <p:nvGrpSpPr>
          <p:cNvPr id="54" name="Group 10">
            <a:extLst>
              <a:ext uri="{FF2B5EF4-FFF2-40B4-BE49-F238E27FC236}">
                <a16:creationId xmlns:a16="http://schemas.microsoft.com/office/drawing/2014/main" id="{CA965DB5-1DA2-472E-8A45-A24A26F1D154}"/>
              </a:ext>
            </a:extLst>
          </p:cNvPr>
          <p:cNvGrpSpPr/>
          <p:nvPr userDrawn="1"/>
        </p:nvGrpSpPr>
        <p:grpSpPr>
          <a:xfrm>
            <a:off x="1531620" y="1253007"/>
            <a:ext cx="793212" cy="276517"/>
            <a:chOff x="1524000" y="3808773"/>
            <a:chExt cx="793212" cy="276517"/>
          </a:xfrm>
        </p:grpSpPr>
        <p:sp>
          <p:nvSpPr>
            <p:cNvPr id="55" name="TextBox 11">
              <a:extLst>
                <a:ext uri="{FF2B5EF4-FFF2-40B4-BE49-F238E27FC236}">
                  <a16:creationId xmlns:a16="http://schemas.microsoft.com/office/drawing/2014/main" id="{9AF906BF-C18F-4A61-A5F6-3D05CFFE8504}"/>
                </a:ext>
              </a:extLst>
            </p:cNvPr>
            <p:cNvSpPr txBox="1"/>
            <p:nvPr/>
          </p:nvSpPr>
          <p:spPr>
            <a:xfrm>
              <a:off x="1524000" y="3931402"/>
              <a:ext cx="21800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56" name="Straight Connector 12">
              <a:extLst>
                <a:ext uri="{FF2B5EF4-FFF2-40B4-BE49-F238E27FC236}">
                  <a16:creationId xmlns:a16="http://schemas.microsoft.com/office/drawing/2014/main" id="{9C4539F5-DFE9-4AE4-B89D-121239D53F49}"/>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0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1" presetClass="entr" presetSubtype="1" fill="hold" grpId="0" nodeType="withEffect">
                                  <p:stCondLst>
                                    <p:cond delay="110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par>
                                <p:cTn id="11" presetID="21" presetClass="entr" presetSubtype="1" fill="hold" grpId="0" nodeType="withEffect">
                                  <p:stCondLst>
                                    <p:cond delay="190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1000"/>
                                        <p:tgtEl>
                                          <p:spTgt spid="38"/>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6" presetClass="emph" presetSubtype="0" accel="50000" decel="50000" autoRev="1" fill="hold" grpId="1" nodeType="withEffect">
                                  <p:stCondLst>
                                    <p:cond delay="500"/>
                                  </p:stCondLst>
                                  <p:childTnLst>
                                    <p:animScale>
                                      <p:cBhvr>
                                        <p:cTn id="18" dur="500" fill="hold"/>
                                        <p:tgtEl>
                                          <p:spTgt spid="35"/>
                                        </p:tgtEl>
                                      </p:cBhvr>
                                      <p:by x="110000" y="110000"/>
                                    </p:animScale>
                                  </p:childTnLst>
                                </p:cTn>
                              </p:par>
                              <p:par>
                                <p:cTn id="19" presetID="22" presetClass="entr" presetSubtype="8" fill="hold" grpId="0"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6" presetClass="emph" presetSubtype="0" accel="50000" decel="50000" autoRev="1" fill="hold" grpId="1" nodeType="withEffect">
                                  <p:stCondLst>
                                    <p:cond delay="500"/>
                                  </p:stCondLst>
                                  <p:childTnLst>
                                    <p:animScale>
                                      <p:cBhvr>
                                        <p:cTn id="23" dur="500" fill="hold"/>
                                        <p:tgtEl>
                                          <p:spTgt spid="36"/>
                                        </p:tgtEl>
                                      </p:cBhvr>
                                      <p:by x="110000" y="110000"/>
                                    </p:animScale>
                                  </p:childTnLst>
                                </p:cTn>
                              </p:par>
                              <p:par>
                                <p:cTn id="24" presetID="22" presetClass="entr" presetSubtype="8" fill="hold" grpId="0" nodeType="with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6" presetClass="emph" presetSubtype="0" accel="50000" decel="50000" autoRev="1" fill="hold" grpId="1" nodeType="withEffect">
                                  <p:stCondLst>
                                    <p:cond delay="500"/>
                                  </p:stCondLst>
                                  <p:childTnLst>
                                    <p:animScale>
                                      <p:cBhvr>
                                        <p:cTn id="28" dur="500" fill="hold"/>
                                        <p:tgtEl>
                                          <p:spTgt spid="46"/>
                                        </p:tgtEl>
                                      </p:cBhvr>
                                      <p:by x="110000" y="110000"/>
                                    </p:animScale>
                                  </p:childTnLst>
                                </p:cTn>
                              </p:par>
                              <p:par>
                                <p:cTn id="29" presetID="10" presetClass="entr" presetSubtype="0" fill="hold"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13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17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2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220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25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anim calcmode="lin" valueType="num">
                                      <p:cBhvr>
                                        <p:cTn id="53" dur="500" fill="hold"/>
                                        <p:tgtEl>
                                          <p:spTgt spid="82"/>
                                        </p:tgtEl>
                                        <p:attrNameLst>
                                          <p:attrName>ppt_x</p:attrName>
                                        </p:attrNameLst>
                                      </p:cBhvr>
                                      <p:tavLst>
                                        <p:tav tm="0">
                                          <p:val>
                                            <p:strVal val="#ppt_x"/>
                                          </p:val>
                                        </p:tav>
                                        <p:tav tm="100000">
                                          <p:val>
                                            <p:strVal val="#ppt_x"/>
                                          </p:val>
                                        </p:tav>
                                      </p:tavLst>
                                    </p:anim>
                                    <p:anim calcmode="lin" valueType="num">
                                      <p:cBhvr>
                                        <p:cTn id="54" dur="500" fill="hold"/>
                                        <p:tgtEl>
                                          <p:spTgt spid="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anim calcmode="lin" valueType="num">
                                      <p:cBhvr>
                                        <p:cTn id="68" dur="500" fill="hold"/>
                                        <p:tgtEl>
                                          <p:spTgt spid="83"/>
                                        </p:tgtEl>
                                        <p:attrNameLst>
                                          <p:attrName>ppt_x</p:attrName>
                                        </p:attrNameLst>
                                      </p:cBhvr>
                                      <p:tavLst>
                                        <p:tav tm="0">
                                          <p:val>
                                            <p:strVal val="#ppt_x"/>
                                          </p:val>
                                        </p:tav>
                                        <p:tav tm="100000">
                                          <p:val>
                                            <p:strVal val="#ppt_x"/>
                                          </p:val>
                                        </p:tav>
                                      </p:tavLst>
                                    </p:anim>
                                    <p:anim calcmode="lin" valueType="num">
                                      <p:cBhvr>
                                        <p:cTn id="69" dur="500" fill="hold"/>
                                        <p:tgtEl>
                                          <p:spTgt spid="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anim calcmode="lin" valueType="num">
                                      <p:cBhvr>
                                        <p:cTn id="73" dur="500" fill="hold"/>
                                        <p:tgtEl>
                                          <p:spTgt spid="86"/>
                                        </p:tgtEl>
                                        <p:attrNameLst>
                                          <p:attrName>ppt_x</p:attrName>
                                        </p:attrNameLst>
                                      </p:cBhvr>
                                      <p:tavLst>
                                        <p:tav tm="0">
                                          <p:val>
                                            <p:strVal val="#ppt_x"/>
                                          </p:val>
                                        </p:tav>
                                        <p:tav tm="100000">
                                          <p:val>
                                            <p:strVal val="#ppt_x"/>
                                          </p:val>
                                        </p:tav>
                                      </p:tavLst>
                                    </p:anim>
                                    <p:anim calcmode="lin" valueType="num">
                                      <p:cBhvr>
                                        <p:cTn id="74" dur="500" fill="hold"/>
                                        <p:tgtEl>
                                          <p:spTgt spid="8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anim calcmode="lin" valueType="num">
                                      <p:cBhvr>
                                        <p:cTn id="78" dur="500" fill="hold"/>
                                        <p:tgtEl>
                                          <p:spTgt spid="85"/>
                                        </p:tgtEl>
                                        <p:attrNameLst>
                                          <p:attrName>ppt_x</p:attrName>
                                        </p:attrNameLst>
                                      </p:cBhvr>
                                      <p:tavLst>
                                        <p:tav tm="0">
                                          <p:val>
                                            <p:strVal val="#ppt_x"/>
                                          </p:val>
                                        </p:tav>
                                        <p:tav tm="100000">
                                          <p:val>
                                            <p:strVal val="#ppt_x"/>
                                          </p:val>
                                        </p:tav>
                                      </p:tavLst>
                                    </p:anim>
                                    <p:anim calcmode="lin" valueType="num">
                                      <p:cBhvr>
                                        <p:cTn id="79" dur="5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anim calcmode="lin" valueType="num">
                                      <p:cBhvr>
                                        <p:cTn id="88" dur="500" fill="hold"/>
                                        <p:tgtEl>
                                          <p:spTgt spid="87"/>
                                        </p:tgtEl>
                                        <p:attrNameLst>
                                          <p:attrName>ppt_x</p:attrName>
                                        </p:attrNameLst>
                                      </p:cBhvr>
                                      <p:tavLst>
                                        <p:tav tm="0">
                                          <p:val>
                                            <p:strVal val="#ppt_x"/>
                                          </p:val>
                                        </p:tav>
                                        <p:tav tm="100000">
                                          <p:val>
                                            <p:strVal val="#ppt_x"/>
                                          </p:val>
                                        </p:tav>
                                      </p:tavLst>
                                    </p:anim>
                                    <p:anim calcmode="lin" valueType="num">
                                      <p:cBhvr>
                                        <p:cTn id="89" dur="5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0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anim calcmode="lin" valueType="num">
                                      <p:cBhvr>
                                        <p:cTn id="93" dur="500" fill="hold"/>
                                        <p:tgtEl>
                                          <p:spTgt spid="90"/>
                                        </p:tgtEl>
                                        <p:attrNameLst>
                                          <p:attrName>ppt_x</p:attrName>
                                        </p:attrNameLst>
                                      </p:cBhvr>
                                      <p:tavLst>
                                        <p:tav tm="0">
                                          <p:val>
                                            <p:strVal val="#ppt_x"/>
                                          </p:val>
                                        </p:tav>
                                        <p:tav tm="100000">
                                          <p:val>
                                            <p:strVal val="#ppt_x"/>
                                          </p:val>
                                        </p:tav>
                                      </p:tavLst>
                                    </p:anim>
                                    <p:anim calcmode="lin" valueType="num">
                                      <p:cBhvr>
                                        <p:cTn id="94" dur="500" fill="hold"/>
                                        <p:tgtEl>
                                          <p:spTgt spid="9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0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anim calcmode="lin" valueType="num">
                                      <p:cBhvr>
                                        <p:cTn id="98" dur="500" fill="hold"/>
                                        <p:tgtEl>
                                          <p:spTgt spid="89"/>
                                        </p:tgtEl>
                                        <p:attrNameLst>
                                          <p:attrName>ppt_x</p:attrName>
                                        </p:attrNameLst>
                                      </p:cBhvr>
                                      <p:tavLst>
                                        <p:tav tm="0">
                                          <p:val>
                                            <p:strVal val="#ppt_x"/>
                                          </p:val>
                                        </p:tav>
                                        <p:tav tm="100000">
                                          <p:val>
                                            <p:strVal val="#ppt_x"/>
                                          </p:val>
                                        </p:tav>
                                      </p:tavLst>
                                    </p:anim>
                                    <p:anim calcmode="lin" valueType="num">
                                      <p:cBhvr>
                                        <p:cTn id="99" dur="5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500"/>
                                        <p:tgtEl>
                                          <p:spTgt spid="92"/>
                                        </p:tgtEl>
                                      </p:cBhvr>
                                    </p:animEffect>
                                    <p:anim calcmode="lin" valueType="num">
                                      <p:cBhvr>
                                        <p:cTn id="103" dur="500" fill="hold"/>
                                        <p:tgtEl>
                                          <p:spTgt spid="92"/>
                                        </p:tgtEl>
                                        <p:attrNameLst>
                                          <p:attrName>ppt_x</p:attrName>
                                        </p:attrNameLst>
                                      </p:cBhvr>
                                      <p:tavLst>
                                        <p:tav tm="0">
                                          <p:val>
                                            <p:strVal val="#ppt_x"/>
                                          </p:val>
                                        </p:tav>
                                        <p:tav tm="100000">
                                          <p:val>
                                            <p:strVal val="#ppt_x"/>
                                          </p:val>
                                        </p:tav>
                                      </p:tavLst>
                                    </p:anim>
                                    <p:anim calcmode="lin" valueType="num">
                                      <p:cBhvr>
                                        <p:cTn id="104" dur="500" fill="hold"/>
                                        <p:tgtEl>
                                          <p:spTgt spid="9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anim calcmode="lin" valueType="num">
                                      <p:cBhvr>
                                        <p:cTn id="108" dur="500" fill="hold"/>
                                        <p:tgtEl>
                                          <p:spTgt spid="91"/>
                                        </p:tgtEl>
                                        <p:attrNameLst>
                                          <p:attrName>ppt_x</p:attrName>
                                        </p:attrNameLst>
                                      </p:cBhvr>
                                      <p:tavLst>
                                        <p:tav tm="0">
                                          <p:val>
                                            <p:strVal val="#ppt_x"/>
                                          </p:val>
                                        </p:tav>
                                        <p:tav tm="100000">
                                          <p:val>
                                            <p:strVal val="#ppt_x"/>
                                          </p:val>
                                        </p:tav>
                                      </p:tavLst>
                                    </p:anim>
                                    <p:anim calcmode="lin" valueType="num">
                                      <p:cBhvr>
                                        <p:cTn id="109" dur="500" fill="hold"/>
                                        <p:tgtEl>
                                          <p:spTgt spid="91"/>
                                        </p:tgtEl>
                                        <p:attrNameLst>
                                          <p:attrName>ppt_y</p:attrName>
                                        </p:attrNameLst>
                                      </p:cBhvr>
                                      <p:tavLst>
                                        <p:tav tm="0">
                                          <p:val>
                                            <p:strVal val="#ppt_y+.1"/>
                                          </p:val>
                                        </p:tav>
                                        <p:tav tm="100000">
                                          <p:val>
                                            <p:strVal val="#ppt_y"/>
                                          </p:val>
                                        </p:tav>
                                      </p:tavLst>
                                    </p:anim>
                                  </p:childTnLst>
                                </p:cTn>
                              </p:par>
                              <p:par>
                                <p:cTn id="110" presetID="2" presetClass="entr" presetSubtype="4" decel="100000" fill="hold" nodeType="withEffect">
                                  <p:stCondLst>
                                    <p:cond delay="2000"/>
                                  </p:stCondLst>
                                  <p:childTnLst>
                                    <p:set>
                                      <p:cBhvr>
                                        <p:cTn id="111" dur="1" fill="hold">
                                          <p:stCondLst>
                                            <p:cond delay="0"/>
                                          </p:stCondLst>
                                        </p:cTn>
                                        <p:tgtEl>
                                          <p:spTgt spid="52"/>
                                        </p:tgtEl>
                                        <p:attrNameLst>
                                          <p:attrName>style.visibility</p:attrName>
                                        </p:attrNameLst>
                                      </p:cBhvr>
                                      <p:to>
                                        <p:strVal val="visible"/>
                                      </p:to>
                                    </p:set>
                                    <p:anim calcmode="lin" valueType="num">
                                      <p:cBhvr additive="base">
                                        <p:cTn id="112" dur="750" fill="hold"/>
                                        <p:tgtEl>
                                          <p:spTgt spid="52"/>
                                        </p:tgtEl>
                                        <p:attrNameLst>
                                          <p:attrName>ppt_x</p:attrName>
                                        </p:attrNameLst>
                                      </p:cBhvr>
                                      <p:tavLst>
                                        <p:tav tm="0">
                                          <p:val>
                                            <p:strVal val="#ppt_x"/>
                                          </p:val>
                                        </p:tav>
                                        <p:tav tm="100000">
                                          <p:val>
                                            <p:strVal val="#ppt_x"/>
                                          </p:val>
                                        </p:tav>
                                      </p:tavLst>
                                    </p:anim>
                                    <p:anim calcmode="lin" valueType="num">
                                      <p:cBhvr additive="base">
                                        <p:cTn id="113" dur="750" fill="hold"/>
                                        <p:tgtEl>
                                          <p:spTgt spid="52"/>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1250"/>
                                  </p:stCondLst>
                                  <p:childTnLst>
                                    <p:set>
                                      <p:cBhvr>
                                        <p:cTn id="115" dur="1" fill="hold">
                                          <p:stCondLst>
                                            <p:cond delay="0"/>
                                          </p:stCondLst>
                                        </p:cTn>
                                        <p:tgtEl>
                                          <p:spTgt spid="53"/>
                                        </p:tgtEl>
                                        <p:attrNameLst>
                                          <p:attrName>style.visibility</p:attrName>
                                        </p:attrNameLst>
                                      </p:cBhvr>
                                      <p:to>
                                        <p:strVal val="visible"/>
                                      </p:to>
                                    </p:set>
                                    <p:anim calcmode="lin" valueType="num">
                                      <p:cBhvr additive="base">
                                        <p:cTn id="116" dur="1000" fill="hold"/>
                                        <p:tgtEl>
                                          <p:spTgt spid="53"/>
                                        </p:tgtEl>
                                        <p:attrNameLst>
                                          <p:attrName>ppt_x</p:attrName>
                                        </p:attrNameLst>
                                      </p:cBhvr>
                                      <p:tavLst>
                                        <p:tav tm="0">
                                          <p:val>
                                            <p:strVal val="#ppt_x"/>
                                          </p:val>
                                        </p:tav>
                                        <p:tav tm="100000">
                                          <p:val>
                                            <p:strVal val="#ppt_x"/>
                                          </p:val>
                                        </p:tav>
                                      </p:tavLst>
                                    </p:anim>
                                    <p:anim calcmode="lin" valueType="num">
                                      <p:cBhvr additive="base">
                                        <p:cTn id="117" dur="1000" fill="hold"/>
                                        <p:tgtEl>
                                          <p:spTgt spid="53"/>
                                        </p:tgtEl>
                                        <p:attrNameLst>
                                          <p:attrName>ppt_y</p:attrName>
                                        </p:attrNameLst>
                                      </p:cBhvr>
                                      <p:tavLst>
                                        <p:tav tm="0">
                                          <p:val>
                                            <p:strVal val="0-#ppt_h/2"/>
                                          </p:val>
                                        </p:tav>
                                        <p:tav tm="100000">
                                          <p:val>
                                            <p:strVal val="#ppt_y"/>
                                          </p:val>
                                        </p:tav>
                                      </p:tavLst>
                                    </p:anim>
                                  </p:childTnLst>
                                </p:cTn>
                              </p:par>
                              <p:par>
                                <p:cTn id="118" presetID="22" presetClass="entr" presetSubtype="4" fill="hold" nodeType="withEffect">
                                  <p:stCondLst>
                                    <p:cond delay="2250"/>
                                  </p:stCondLst>
                                  <p:childTnLst>
                                    <p:set>
                                      <p:cBhvr>
                                        <p:cTn id="119" dur="1" fill="hold">
                                          <p:stCondLst>
                                            <p:cond delay="0"/>
                                          </p:stCondLst>
                                        </p:cTn>
                                        <p:tgtEl>
                                          <p:spTgt spid="54"/>
                                        </p:tgtEl>
                                        <p:attrNameLst>
                                          <p:attrName>style.visibility</p:attrName>
                                        </p:attrNameLst>
                                      </p:cBhvr>
                                      <p:to>
                                        <p:strVal val="visible"/>
                                      </p:to>
                                    </p:set>
                                    <p:animEffect transition="in" filter="wipe(down)">
                                      <p:cBhvr>
                                        <p:cTn id="1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8" grpId="0" animBg="1"/>
      <p:bldP spid="35" grpId="0" animBg="1"/>
      <p:bldP spid="35" grpId="1" animBg="1"/>
      <p:bldP spid="36" grpId="0" animBg="1"/>
      <p:bldP spid="36" grpId="1" animBg="1"/>
      <p:bldP spid="46" grpId="0" animBg="1"/>
      <p:bldP spid="46" grpId="1" animBg="1"/>
      <p:bldP spid="81" grpId="0">
        <p:tmplLst>
          <p:tmpl>
            <p:tnLst>
              <p:par>
                <p:cTn presetID="42"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anim calcmode="lin" valueType="num">
                      <p:cBhvr>
                        <p:cTn dur="500" fill="hold"/>
                        <p:tgtEl>
                          <p:spTgt spid="81"/>
                        </p:tgtEl>
                        <p:attrNameLst>
                          <p:attrName>ppt_x</p:attrName>
                        </p:attrNameLst>
                      </p:cBhvr>
                      <p:tavLst>
                        <p:tav tm="0">
                          <p:val>
                            <p:strVal val="#ppt_x"/>
                          </p:val>
                        </p:tav>
                        <p:tav tm="100000">
                          <p:val>
                            <p:strVal val="#ppt_x"/>
                          </p:val>
                        </p:tav>
                      </p:tavLst>
                    </p:anim>
                    <p:anim calcmode="lin" valueType="num">
                      <p:cBhvr>
                        <p:cTn dur="500" fill="hold"/>
                        <p:tgtEl>
                          <p:spTgt spid="81"/>
                        </p:tgtEl>
                        <p:attrNameLst>
                          <p:attrName>ppt_y</p:attrName>
                        </p:attrNameLst>
                      </p:cBhvr>
                      <p:tavLst>
                        <p:tav tm="0">
                          <p:val>
                            <p:strVal val="#ppt_y+.1"/>
                          </p:val>
                        </p:tav>
                        <p:tav tm="100000">
                          <p:val>
                            <p:strVal val="#ppt_y"/>
                          </p:val>
                        </p:tav>
                      </p:tavLst>
                    </p:anim>
                  </p:childTnLst>
                </p:cTn>
              </p:par>
            </p:tnLst>
          </p:tmpl>
        </p:tmplLst>
      </p:bldP>
      <p:bldP spid="82" grpId="0">
        <p:tmplLst>
          <p:tmpl>
            <p:tnLst>
              <p:par>
                <p:cTn presetID="42"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p:tmplLst>
          <p:tmpl>
            <p:tnLst>
              <p:par>
                <p:cTn presetID="42" presetClass="entr" presetSubtype="0" fill="hold" nodeType="withEffect">
                  <p:stCondLst>
                    <p:cond delay="3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anim calcmode="lin" valueType="num">
                      <p:cBhvr>
                        <p:cTn dur="500" fill="hold"/>
                        <p:tgtEl>
                          <p:spTgt spid="83"/>
                        </p:tgtEl>
                        <p:attrNameLst>
                          <p:attrName>ppt_x</p:attrName>
                        </p:attrNameLst>
                      </p:cBhvr>
                      <p:tavLst>
                        <p:tav tm="0">
                          <p:val>
                            <p:strVal val="#ppt_x"/>
                          </p:val>
                        </p:tav>
                        <p:tav tm="100000">
                          <p:val>
                            <p:strVal val="#ppt_x"/>
                          </p:val>
                        </p:tav>
                      </p:tavLst>
                    </p:anim>
                    <p:anim calcmode="lin" valueType="num">
                      <p:cBhvr>
                        <p:cTn dur="500" fill="hold"/>
                        <p:tgtEl>
                          <p:spTgt spid="83"/>
                        </p:tgtEl>
                        <p:attrNameLst>
                          <p:attrName>ppt_y</p:attrName>
                        </p:attrNameLst>
                      </p:cBhvr>
                      <p:tavLst>
                        <p:tav tm="0">
                          <p:val>
                            <p:strVal val="#ppt_y+.1"/>
                          </p:val>
                        </p:tav>
                        <p:tav tm="100000">
                          <p:val>
                            <p:strVal val="#ppt_y"/>
                          </p:val>
                        </p:tav>
                      </p:tavLst>
                    </p:anim>
                  </p:childTnLst>
                </p:cTn>
              </p:par>
            </p:tnLst>
          </p:tmpl>
        </p:tmplLst>
      </p:bldP>
      <p:bldP spid="84" grpId="0">
        <p:tmplLst>
          <p:tmpl>
            <p:tnLst>
              <p:par>
                <p:cTn presetID="42" presetClass="entr" presetSubtype="0" fill="hold" nodeType="withEffect">
                  <p:stCondLst>
                    <p:cond delay="3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anim calcmode="lin" valueType="num">
                      <p:cBhvr>
                        <p:cTn dur="500" fill="hold"/>
                        <p:tgtEl>
                          <p:spTgt spid="84"/>
                        </p:tgtEl>
                        <p:attrNameLst>
                          <p:attrName>ppt_x</p:attrName>
                        </p:attrNameLst>
                      </p:cBhvr>
                      <p:tavLst>
                        <p:tav tm="0">
                          <p:val>
                            <p:strVal val="#ppt_x"/>
                          </p:val>
                        </p:tav>
                        <p:tav tm="100000">
                          <p:val>
                            <p:strVal val="#ppt_x"/>
                          </p:val>
                        </p:tav>
                      </p:tavLst>
                    </p:anim>
                    <p:anim calcmode="lin" valueType="num">
                      <p:cBhvr>
                        <p:cTn dur="500" fill="hold"/>
                        <p:tgtEl>
                          <p:spTgt spid="84"/>
                        </p:tgtEl>
                        <p:attrNameLst>
                          <p:attrName>ppt_y</p:attrName>
                        </p:attrNameLst>
                      </p:cBhvr>
                      <p:tavLst>
                        <p:tav tm="0">
                          <p:val>
                            <p:strVal val="#ppt_y+.1"/>
                          </p:val>
                        </p:tav>
                        <p:tav tm="100000">
                          <p:val>
                            <p:strVal val="#ppt_y"/>
                          </p:val>
                        </p:tav>
                      </p:tavLst>
                    </p:anim>
                  </p:childTnLst>
                </p:cTn>
              </p:par>
            </p:tnLst>
          </p:tmpl>
        </p:tmplLst>
      </p:bldP>
      <p:bldP spid="85" grpId="0">
        <p:tmplLst>
          <p:tmpl>
            <p:tnLst>
              <p:par>
                <p:cTn presetID="42" presetClass="entr" presetSubtype="0" fill="hold" nodeType="withEffect">
                  <p:stCondLst>
                    <p:cond delay="6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anim calcmode="lin" valueType="num">
                      <p:cBhvr>
                        <p:cTn dur="500" fill="hold"/>
                        <p:tgtEl>
                          <p:spTgt spid="85"/>
                        </p:tgtEl>
                        <p:attrNameLst>
                          <p:attrName>ppt_x</p:attrName>
                        </p:attrNameLst>
                      </p:cBhvr>
                      <p:tavLst>
                        <p:tav tm="0">
                          <p:val>
                            <p:strVal val="#ppt_x"/>
                          </p:val>
                        </p:tav>
                        <p:tav tm="100000">
                          <p:val>
                            <p:strVal val="#ppt_x"/>
                          </p:val>
                        </p:tav>
                      </p:tavLst>
                    </p:anim>
                    <p:anim calcmode="lin" valueType="num">
                      <p:cBhvr>
                        <p:cTn dur="500" fill="hold"/>
                        <p:tgtEl>
                          <p:spTgt spid="85"/>
                        </p:tgtEl>
                        <p:attrNameLst>
                          <p:attrName>ppt_y</p:attrName>
                        </p:attrNameLst>
                      </p:cBhvr>
                      <p:tavLst>
                        <p:tav tm="0">
                          <p:val>
                            <p:strVal val="#ppt_y+.1"/>
                          </p:val>
                        </p:tav>
                        <p:tav tm="100000">
                          <p:val>
                            <p:strVal val="#ppt_y"/>
                          </p:val>
                        </p:tav>
                      </p:tavLst>
                    </p:anim>
                  </p:childTnLst>
                </p:cTn>
              </p:par>
            </p:tnLst>
          </p:tmpl>
        </p:tmplLst>
      </p:bldP>
      <p:bldP spid="86" grpId="0">
        <p:tmplLst>
          <p:tmpl>
            <p:tnLst>
              <p:par>
                <p:cTn presetID="42" presetClass="entr" presetSubtype="0" fill="hold" nodeType="withEffect">
                  <p:stCondLst>
                    <p:cond delay="6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p:tmplLst>
          <p:tmpl>
            <p:tnLst>
              <p:par>
                <p:cTn presetID="42"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88" grpId="0">
        <p:tmplLst>
          <p:tmpl>
            <p:tnLst>
              <p:par>
                <p:cTn presetID="42"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anim calcmode="lin" valueType="num">
                      <p:cBhvr>
                        <p:cTn dur="500" fill="hold"/>
                        <p:tgtEl>
                          <p:spTgt spid="88"/>
                        </p:tgtEl>
                        <p:attrNameLst>
                          <p:attrName>ppt_x</p:attrName>
                        </p:attrNameLst>
                      </p:cBhvr>
                      <p:tavLst>
                        <p:tav tm="0">
                          <p:val>
                            <p:strVal val="#ppt_x"/>
                          </p:val>
                        </p:tav>
                        <p:tav tm="100000">
                          <p:val>
                            <p:strVal val="#ppt_x"/>
                          </p:val>
                        </p:tav>
                      </p:tavLst>
                    </p:anim>
                    <p:anim calcmode="lin" valueType="num">
                      <p:cBhvr>
                        <p:cTn dur="500" fill="hold"/>
                        <p:tgtEl>
                          <p:spTgt spid="88"/>
                        </p:tgtEl>
                        <p:attrNameLst>
                          <p:attrName>ppt_y</p:attrName>
                        </p:attrNameLst>
                      </p:cBhvr>
                      <p:tavLst>
                        <p:tav tm="0">
                          <p:val>
                            <p:strVal val="#ppt_y+.1"/>
                          </p:val>
                        </p:tav>
                        <p:tav tm="100000">
                          <p:val>
                            <p:strVal val="#ppt_y"/>
                          </p:val>
                        </p:tav>
                      </p:tavLst>
                    </p:anim>
                  </p:childTnLst>
                </p:cTn>
              </p:par>
            </p:tnLst>
          </p:tmpl>
        </p:tmplLst>
      </p:bldP>
      <p:bldP spid="89" grpId="0">
        <p:tmplLst>
          <p:tmpl>
            <p:tnLst>
              <p:par>
                <p:cTn presetID="42" presetClass="entr" presetSubtype="0" fill="hold" nodeType="withEffect">
                  <p:stCondLst>
                    <p:cond delay="30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anim calcmode="lin" valueType="num">
                      <p:cBhvr>
                        <p:cTn dur="500" fill="hold"/>
                        <p:tgtEl>
                          <p:spTgt spid="89"/>
                        </p:tgtEl>
                        <p:attrNameLst>
                          <p:attrName>ppt_x</p:attrName>
                        </p:attrNameLst>
                      </p:cBhvr>
                      <p:tavLst>
                        <p:tav tm="0">
                          <p:val>
                            <p:strVal val="#ppt_x"/>
                          </p:val>
                        </p:tav>
                        <p:tav tm="100000">
                          <p:val>
                            <p:strVal val="#ppt_x"/>
                          </p:val>
                        </p:tav>
                      </p:tavLst>
                    </p:anim>
                    <p:anim calcmode="lin" valueType="num">
                      <p:cBhvr>
                        <p:cTn dur="500" fill="hold"/>
                        <p:tgtEl>
                          <p:spTgt spid="89"/>
                        </p:tgtEl>
                        <p:attrNameLst>
                          <p:attrName>ppt_y</p:attrName>
                        </p:attrNameLst>
                      </p:cBhvr>
                      <p:tavLst>
                        <p:tav tm="0">
                          <p:val>
                            <p:strVal val="#ppt_y+.1"/>
                          </p:val>
                        </p:tav>
                        <p:tav tm="100000">
                          <p:val>
                            <p:strVal val="#ppt_y"/>
                          </p:val>
                        </p:tav>
                      </p:tavLst>
                    </p:anim>
                  </p:childTnLst>
                </p:cTn>
              </p:par>
            </p:tnLst>
          </p:tmpl>
        </p:tmplLst>
      </p:bldP>
      <p:bldP spid="90" grpId="0">
        <p:tmplLst>
          <p:tmpl>
            <p:tnLst>
              <p:par>
                <p:cTn presetID="42" presetClass="entr" presetSubtype="0" fill="hold" nodeType="withEffect">
                  <p:stCondLst>
                    <p:cond delay="3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anim calcmode="lin" valueType="num">
                      <p:cBhvr>
                        <p:cTn dur="500" fill="hold"/>
                        <p:tgtEl>
                          <p:spTgt spid="91"/>
                        </p:tgtEl>
                        <p:attrNameLst>
                          <p:attrName>ppt_x</p:attrName>
                        </p:attrNameLst>
                      </p:cBhvr>
                      <p:tavLst>
                        <p:tav tm="0">
                          <p:val>
                            <p:strVal val="#ppt_x"/>
                          </p:val>
                        </p:tav>
                        <p:tav tm="100000">
                          <p:val>
                            <p:strVal val="#ppt_x"/>
                          </p:val>
                        </p:tav>
                      </p:tavLst>
                    </p:anim>
                    <p:anim calcmode="lin" valueType="num">
                      <p:cBhvr>
                        <p:cTn dur="5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6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anim calcmode="lin" valueType="num">
                      <p:cBhvr>
                        <p:cTn dur="500" fill="hold"/>
                        <p:tgtEl>
                          <p:spTgt spid="92"/>
                        </p:tgtEl>
                        <p:attrNameLst>
                          <p:attrName>ppt_x</p:attrName>
                        </p:attrNameLst>
                      </p:cBhvr>
                      <p:tavLst>
                        <p:tav tm="0">
                          <p:val>
                            <p:strVal val="#ppt_x"/>
                          </p:val>
                        </p:tav>
                        <p:tav tm="100000">
                          <p:val>
                            <p:strVal val="#ppt_x"/>
                          </p:val>
                        </p:tav>
                      </p:tavLst>
                    </p:anim>
                    <p:anim calcmode="lin" valueType="num">
                      <p:cBhvr>
                        <p:cTn dur="500" fill="hold"/>
                        <p:tgtEl>
                          <p:spTgt spid="92"/>
                        </p:tgtEl>
                        <p:attrNameLst>
                          <p:attrName>ppt_y</p:attrName>
                        </p:attrNameLst>
                      </p:cBhvr>
                      <p:tavLst>
                        <p:tav tm="0">
                          <p:val>
                            <p:strVal val="#ppt_y+.1"/>
                          </p:val>
                        </p:tav>
                        <p:tav tm="100000">
                          <p:val>
                            <p:strVal val="#ppt_y"/>
                          </p:val>
                        </p:tav>
                      </p:tavLst>
                    </p:anim>
                  </p:childTnLst>
                </p:cTn>
              </p:par>
            </p:tnLst>
          </p:tmpl>
        </p:tmplLst>
      </p:bldP>
      <p:bldP spid="53"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7_Infografika mapa /Slovensko">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853724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6" name="Skupina 5">
            <a:extLst>
              <a:ext uri="{FF2B5EF4-FFF2-40B4-BE49-F238E27FC236}">
                <a16:creationId xmlns:a16="http://schemas.microsoft.com/office/drawing/2014/main" id="{E3CE2D03-5D8F-4968-8734-88AF15842792}"/>
              </a:ext>
            </a:extLst>
          </p:cNvPr>
          <p:cNvGrpSpPr/>
          <p:nvPr userDrawn="1"/>
        </p:nvGrpSpPr>
        <p:grpSpPr>
          <a:xfrm>
            <a:off x="4472535" y="1637211"/>
            <a:ext cx="7214368" cy="3583579"/>
            <a:chOff x="4472535" y="1637211"/>
            <a:chExt cx="7214368" cy="3583579"/>
          </a:xfrm>
          <a:solidFill>
            <a:srgbClr val="ECECEC"/>
          </a:solidFill>
        </p:grpSpPr>
        <p:pic>
          <p:nvPicPr>
            <p:cNvPr id="7" name="Grafický objekt 6">
              <a:extLst>
                <a:ext uri="{FF2B5EF4-FFF2-40B4-BE49-F238E27FC236}">
                  <a16:creationId xmlns:a16="http://schemas.microsoft.com/office/drawing/2014/main" id="{B4FF89EC-326B-4B73-A086-9301B7A8089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49471" r="87635" b="19578"/>
            <a:stretch/>
          </p:blipFill>
          <p:spPr>
            <a:xfrm>
              <a:off x="4472535" y="3426435"/>
              <a:ext cx="909364" cy="1197817"/>
            </a:xfrm>
            <a:prstGeom prst="rect">
              <a:avLst/>
            </a:prstGeom>
          </p:spPr>
        </p:pic>
        <p:pic>
          <p:nvPicPr>
            <p:cNvPr id="8" name="Grafický objekt 7">
              <a:extLst>
                <a:ext uri="{FF2B5EF4-FFF2-40B4-BE49-F238E27FC236}">
                  <a16:creationId xmlns:a16="http://schemas.microsoft.com/office/drawing/2014/main" id="{51DB65C7-AE52-4CEE-A6A2-5B3DD213A52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418" t="38567" r="79464" b="6976"/>
            <a:stretch/>
          </p:blipFill>
          <p:spPr>
            <a:xfrm>
              <a:off x="4650377" y="3004457"/>
              <a:ext cx="1332412" cy="2107474"/>
            </a:xfrm>
            <a:prstGeom prst="rect">
              <a:avLst/>
            </a:prstGeom>
          </p:spPr>
        </p:pic>
        <p:pic>
          <p:nvPicPr>
            <p:cNvPr id="9" name="Grafický objekt 8">
              <a:extLst>
                <a:ext uri="{FF2B5EF4-FFF2-40B4-BE49-F238E27FC236}">
                  <a16:creationId xmlns:a16="http://schemas.microsoft.com/office/drawing/2014/main" id="{BEBFDE2B-F54B-4C44-8029-E2BFFC89E86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9015" t="16066" r="65018" b="42078"/>
            <a:stretch/>
          </p:blipFill>
          <p:spPr>
            <a:xfrm>
              <a:off x="5135527" y="2133600"/>
              <a:ext cx="1909707" cy="1619795"/>
            </a:xfrm>
            <a:prstGeom prst="rect">
              <a:avLst/>
            </a:prstGeom>
          </p:spPr>
        </p:pic>
        <p:pic>
          <p:nvPicPr>
            <p:cNvPr id="10" name="Grafický objekt 9">
              <a:extLst>
                <a:ext uri="{FF2B5EF4-FFF2-40B4-BE49-F238E27FC236}">
                  <a16:creationId xmlns:a16="http://schemas.microsoft.com/office/drawing/2014/main" id="{3A102862-A403-4E31-B205-C03F4F73DED8}"/>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5443" t="46668" r="61348" b="4163"/>
            <a:stretch/>
          </p:blipFill>
          <p:spPr>
            <a:xfrm>
              <a:off x="5608321" y="3317966"/>
              <a:ext cx="1706880" cy="1902824"/>
            </a:xfrm>
            <a:prstGeom prst="rect">
              <a:avLst/>
            </a:prstGeom>
          </p:spPr>
        </p:pic>
        <p:pic>
          <p:nvPicPr>
            <p:cNvPr id="11" name="Grafický objekt 10">
              <a:extLst>
                <a:ext uri="{FF2B5EF4-FFF2-40B4-BE49-F238E27FC236}">
                  <a16:creationId xmlns:a16="http://schemas.microsoft.com/office/drawing/2014/main" id="{A91F3C43-01A9-4500-9731-C32538F6D057}"/>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6812" t="3238" r="44730" b="54907"/>
            <a:stretch/>
          </p:blipFill>
          <p:spPr>
            <a:xfrm>
              <a:off x="6444343" y="1637211"/>
              <a:ext cx="2092906" cy="1619795"/>
            </a:xfrm>
            <a:prstGeom prst="rect">
              <a:avLst/>
            </a:prstGeom>
          </p:spPr>
        </p:pic>
        <p:pic>
          <p:nvPicPr>
            <p:cNvPr id="12" name="Grafický objekt 11">
              <a:extLst>
                <a:ext uri="{FF2B5EF4-FFF2-40B4-BE49-F238E27FC236}">
                  <a16:creationId xmlns:a16="http://schemas.microsoft.com/office/drawing/2014/main" id="{E6BFD6B4-995B-4516-93BE-644B5F77E207}"/>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8660" t="33617" r="37103" b="21153"/>
            <a:stretch/>
          </p:blipFill>
          <p:spPr>
            <a:xfrm>
              <a:off x="6580262" y="2812869"/>
              <a:ext cx="2517897" cy="1750422"/>
            </a:xfrm>
            <a:prstGeom prst="rect">
              <a:avLst/>
            </a:prstGeom>
          </p:spPr>
        </p:pic>
        <p:pic>
          <p:nvPicPr>
            <p:cNvPr id="13" name="Grafický objekt 12">
              <a:extLst>
                <a:ext uri="{FF2B5EF4-FFF2-40B4-BE49-F238E27FC236}">
                  <a16:creationId xmlns:a16="http://schemas.microsoft.com/office/drawing/2014/main" id="{5468CECA-669D-4794-82C5-D9C09C5652A8}"/>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51915" t="9989" r="1903" b="54908"/>
            <a:stretch/>
          </p:blipFill>
          <p:spPr>
            <a:xfrm>
              <a:off x="8290560" y="1898469"/>
              <a:ext cx="3396343" cy="1358537"/>
            </a:xfrm>
            <a:prstGeom prst="rect">
              <a:avLst/>
            </a:prstGeom>
          </p:spPr>
        </p:pic>
        <p:pic>
          <p:nvPicPr>
            <p:cNvPr id="14" name="Grafický objekt 13">
              <a:extLst>
                <a:ext uri="{FF2B5EF4-FFF2-40B4-BE49-F238E27FC236}">
                  <a16:creationId xmlns:a16="http://schemas.microsoft.com/office/drawing/2014/main" id="{4DA55103-1845-4F21-B571-29D2B6972BB1}"/>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6680" t="32042" r="4982" b="34429"/>
            <a:stretch/>
          </p:blipFill>
          <p:spPr>
            <a:xfrm>
              <a:off x="8640959" y="2751909"/>
              <a:ext cx="2819521" cy="1297577"/>
            </a:xfrm>
            <a:prstGeom prst="rect">
              <a:avLst/>
            </a:prstGeom>
          </p:spPr>
        </p:pic>
      </p:gr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r>
              <a:rPr lang="en-US" err="1"/>
              <a:t>mapa</a:t>
            </a:r>
            <a:r>
              <a:rPr lang="en-US"/>
              <a:t> /</a:t>
            </a:r>
            <a:r>
              <a:rPr lang="en-US" err="1"/>
              <a:t>Slovensko</a:t>
            </a:r>
            <a:endParaRPr lang="en-US"/>
          </a:p>
        </p:txBody>
      </p:sp>
      <p:cxnSp>
        <p:nvCxnSpPr>
          <p:cNvPr id="20" name="Straight Connector 69">
            <a:extLst>
              <a:ext uri="{FF2B5EF4-FFF2-40B4-BE49-F238E27FC236}">
                <a16:creationId xmlns:a16="http://schemas.microsoft.com/office/drawing/2014/main" id="{CFF1122C-BED7-44A5-876D-A2EEF344A74C}"/>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0">
            <a:extLst>
              <a:ext uri="{FF2B5EF4-FFF2-40B4-BE49-F238E27FC236}">
                <a16:creationId xmlns:a16="http://schemas.microsoft.com/office/drawing/2014/main" id="{0819FBB4-FE65-4108-B10C-F336637E1DA3}"/>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71">
            <a:extLst>
              <a:ext uri="{FF2B5EF4-FFF2-40B4-BE49-F238E27FC236}">
                <a16:creationId xmlns:a16="http://schemas.microsoft.com/office/drawing/2014/main" id="{40A36A8E-6DEB-4203-B339-7C00E62439DF}"/>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E96BD23-62E4-4DDA-B61D-05CD26BF08A7}"/>
              </a:ext>
            </a:extLst>
          </p:cNvPr>
          <p:cNvSpPr>
            <a:spLocks noGrp="1"/>
          </p:cNvSpPr>
          <p:nvPr>
            <p:ph type="body" sz="quarter" idx="19" hasCustomPrompt="1"/>
          </p:nvPr>
        </p:nvSpPr>
        <p:spPr>
          <a:xfrm>
            <a:off x="1984715" y="3154728"/>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9" name="Text Placeholder 3">
            <a:extLst>
              <a:ext uri="{FF2B5EF4-FFF2-40B4-BE49-F238E27FC236}">
                <a16:creationId xmlns:a16="http://schemas.microsoft.com/office/drawing/2014/main" id="{620D0C2A-81F8-4088-A82A-12078868D5EA}"/>
              </a:ext>
            </a:extLst>
          </p:cNvPr>
          <p:cNvSpPr>
            <a:spLocks noGrp="1"/>
          </p:cNvSpPr>
          <p:nvPr>
            <p:ph type="body" sz="quarter" idx="20" hasCustomPrompt="1"/>
          </p:nvPr>
        </p:nvSpPr>
        <p:spPr>
          <a:xfrm>
            <a:off x="1960621" y="4185543"/>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0" name="Text Placeholder 3">
            <a:extLst>
              <a:ext uri="{FF2B5EF4-FFF2-40B4-BE49-F238E27FC236}">
                <a16:creationId xmlns:a16="http://schemas.microsoft.com/office/drawing/2014/main" id="{DDEC50F1-DCED-479F-A66E-85B3889F558C}"/>
              </a:ext>
            </a:extLst>
          </p:cNvPr>
          <p:cNvSpPr>
            <a:spLocks noGrp="1"/>
          </p:cNvSpPr>
          <p:nvPr>
            <p:ph type="body" sz="quarter" idx="21" hasCustomPrompt="1"/>
          </p:nvPr>
        </p:nvSpPr>
        <p:spPr>
          <a:xfrm>
            <a:off x="1936527" y="5258890"/>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Tree>
    <p:extLst>
      <p:ext uri="{BB962C8B-B14F-4D97-AF65-F5344CB8AC3E}">
        <p14:creationId xmlns:p14="http://schemas.microsoft.com/office/powerpoint/2010/main" val="163120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750" fill="hold"/>
                                        <p:tgtEl>
                                          <p:spTgt spid="24"/>
                                        </p:tgtEl>
                                        <p:attrNameLst>
                                          <p:attrName>ppt_x</p:attrName>
                                        </p:attrNameLst>
                                      </p:cBhvr>
                                      <p:tavLst>
                                        <p:tav tm="0">
                                          <p:val>
                                            <p:strVal val="#ppt_x"/>
                                          </p:val>
                                        </p:tav>
                                        <p:tav tm="100000">
                                          <p:val>
                                            <p:strVal val="#ppt_x"/>
                                          </p:val>
                                        </p:tav>
                                      </p:tavLst>
                                    </p:anim>
                                    <p:anim calcmode="lin" valueType="num">
                                      <p:cBhvr additive="base">
                                        <p:cTn id="11" dur="75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22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7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fill="hold"/>
                                        <p:tgtEl>
                                          <p:spTgt spid="26"/>
                                        </p:tgtEl>
                                        <p:attrNameLst>
                                          <p:attrName>ppt_x</p:attrName>
                                        </p:attrNameLst>
                                      </p:cBhvr>
                                      <p:tavLst>
                                        <p:tav tm="0">
                                          <p:val>
                                            <p:strVal val="#ppt_x"/>
                                          </p:val>
                                        </p:tav>
                                        <p:tav tm="100000">
                                          <p:val>
                                            <p:strVal val="#ppt_x"/>
                                          </p:val>
                                        </p:tav>
                                      </p:tavLst>
                                    </p:anim>
                                    <p:anim calcmode="lin" valueType="num">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750" fill="hold"/>
                                        <p:tgtEl>
                                          <p:spTgt spid="28"/>
                                        </p:tgtEl>
                                        <p:attrNameLst>
                                          <p:attrName>ppt_x</p:attrName>
                                        </p:attrNameLst>
                                      </p:cBhvr>
                                      <p:tavLst>
                                        <p:tav tm="0">
                                          <p:val>
                                            <p:strVal val="#ppt_x"/>
                                          </p:val>
                                        </p:tav>
                                        <p:tav tm="100000">
                                          <p:val>
                                            <p:strVal val="#ppt_x"/>
                                          </p:val>
                                        </p:tav>
                                      </p:tavLst>
                                    </p:anim>
                                    <p:anim calcmode="lin" valueType="num">
                                      <p:cBhvr additive="base">
                                        <p:cTn id="31" dur="75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0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750" fill="hold"/>
                                        <p:tgtEl>
                                          <p:spTgt spid="30"/>
                                        </p:tgtEl>
                                        <p:attrNameLst>
                                          <p:attrName>ppt_x</p:attrName>
                                        </p:attrNameLst>
                                      </p:cBhvr>
                                      <p:tavLst>
                                        <p:tav tm="0">
                                          <p:val>
                                            <p:strVal val="#ppt_x"/>
                                          </p:val>
                                        </p:tav>
                                        <p:tav tm="100000">
                                          <p:val>
                                            <p:strVal val="#ppt_x"/>
                                          </p:val>
                                        </p:tav>
                                      </p:tavLst>
                                    </p:anim>
                                    <p:anim calcmode="lin" valueType="num">
                                      <p:cBhvr additive="base">
                                        <p:cTn id="39"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tmplLst>
          <p:tmpl>
            <p:tnLst>
              <p:par>
                <p:cTn presetID="2" presetClass="entr" presetSubtype="4" decel="100000"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p:tmplLst>
          <p:tmpl>
            <p:tnLst>
              <p:par>
                <p:cTn presetID="2" presetClass="entr" presetSubtype="4" decel="100000" fill="hold" nodeType="withEffect">
                  <p:stCondLst>
                    <p:cond delay="3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9_Infografika mapa /Europ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2030412" y="2960461"/>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2006318" y="3892878"/>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23" name="Text Placeholder 3">
            <a:extLst>
              <a:ext uri="{FF2B5EF4-FFF2-40B4-BE49-F238E27FC236}">
                <a16:creationId xmlns:a16="http://schemas.microsoft.com/office/drawing/2014/main" id="{97B281E2-0FB4-44F2-B304-9B7DEE41BE56}"/>
              </a:ext>
            </a:extLst>
          </p:cNvPr>
          <p:cNvSpPr>
            <a:spLocks noGrp="1"/>
          </p:cNvSpPr>
          <p:nvPr>
            <p:ph type="body" sz="quarter" idx="21" hasCustomPrompt="1"/>
          </p:nvPr>
        </p:nvSpPr>
        <p:spPr>
          <a:xfrm>
            <a:off x="2006318" y="4825296"/>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grpSp>
        <p:nvGrpSpPr>
          <p:cNvPr id="20" name="Group 3">
            <a:extLst>
              <a:ext uri="{FF2B5EF4-FFF2-40B4-BE49-F238E27FC236}">
                <a16:creationId xmlns:a16="http://schemas.microsoft.com/office/drawing/2014/main" id="{41DE06CD-4031-4E90-A720-BA60E13E3746}"/>
              </a:ext>
            </a:extLst>
          </p:cNvPr>
          <p:cNvGrpSpPr/>
          <p:nvPr userDrawn="1"/>
        </p:nvGrpSpPr>
        <p:grpSpPr>
          <a:xfrm>
            <a:off x="5621131" y="-8710"/>
            <a:ext cx="8674989" cy="6343217"/>
            <a:chOff x="2979926" y="-33603"/>
            <a:chExt cx="6221676" cy="4549336"/>
          </a:xfrm>
          <a:solidFill>
            <a:srgbClr val="ECECEC"/>
          </a:solidFill>
        </p:grpSpPr>
        <p:sp>
          <p:nvSpPr>
            <p:cNvPr id="26" name="Freeform 100">
              <a:extLst>
                <a:ext uri="{FF2B5EF4-FFF2-40B4-BE49-F238E27FC236}">
                  <a16:creationId xmlns:a16="http://schemas.microsoft.com/office/drawing/2014/main" id="{A8D21829-9CD6-4E4C-BB06-D081D6E6266E}"/>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7" name="Freeform 23">
              <a:extLst>
                <a:ext uri="{FF2B5EF4-FFF2-40B4-BE49-F238E27FC236}">
                  <a16:creationId xmlns:a16="http://schemas.microsoft.com/office/drawing/2014/main" id="{372B5193-529B-4613-B289-CA04D6FE4693}"/>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8" name="Freeform 5">
              <a:extLst>
                <a:ext uri="{FF2B5EF4-FFF2-40B4-BE49-F238E27FC236}">
                  <a16:creationId xmlns:a16="http://schemas.microsoft.com/office/drawing/2014/main" id="{045BE81D-C1EC-40F1-8732-508A27E6B1BF}"/>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9" name="Freeform 6">
              <a:extLst>
                <a:ext uri="{FF2B5EF4-FFF2-40B4-BE49-F238E27FC236}">
                  <a16:creationId xmlns:a16="http://schemas.microsoft.com/office/drawing/2014/main" id="{C158EE84-A9DD-4A89-B6AD-D5E24D3875A9}"/>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0" name="Freeform 84">
              <a:extLst>
                <a:ext uri="{FF2B5EF4-FFF2-40B4-BE49-F238E27FC236}">
                  <a16:creationId xmlns:a16="http://schemas.microsoft.com/office/drawing/2014/main" id="{C750ECAD-8623-4ECF-B178-32BA91A28CD7}"/>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1" name="Freeform 193">
              <a:extLst>
                <a:ext uri="{FF2B5EF4-FFF2-40B4-BE49-F238E27FC236}">
                  <a16:creationId xmlns:a16="http://schemas.microsoft.com/office/drawing/2014/main" id="{344C30F8-0F74-4D2F-9F89-DD944D25273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2" name="Freeform 47">
              <a:extLst>
                <a:ext uri="{FF2B5EF4-FFF2-40B4-BE49-F238E27FC236}">
                  <a16:creationId xmlns:a16="http://schemas.microsoft.com/office/drawing/2014/main" id="{8E159F59-4F77-4A00-AC53-0B774DAD50E8}"/>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3"/>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3</a:t>
              </a:r>
            </a:p>
          </p:txBody>
        </p:sp>
        <p:sp>
          <p:nvSpPr>
            <p:cNvPr id="33" name="Freeform 88">
              <a:extLst>
                <a:ext uri="{FF2B5EF4-FFF2-40B4-BE49-F238E27FC236}">
                  <a16:creationId xmlns:a16="http://schemas.microsoft.com/office/drawing/2014/main" id="{C259F141-1D88-4BA5-ADED-964099BA4A2D}"/>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4" name="Freeform 197">
              <a:extLst>
                <a:ext uri="{FF2B5EF4-FFF2-40B4-BE49-F238E27FC236}">
                  <a16:creationId xmlns:a16="http://schemas.microsoft.com/office/drawing/2014/main" id="{24231100-FF05-48DB-B1CF-F249A9C97295}"/>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5" name="Freeform 9">
              <a:extLst>
                <a:ext uri="{FF2B5EF4-FFF2-40B4-BE49-F238E27FC236}">
                  <a16:creationId xmlns:a16="http://schemas.microsoft.com/office/drawing/2014/main" id="{0658997C-9809-4BCD-A3CF-6BB126A5E064}"/>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6" name="Freeform 21">
              <a:extLst>
                <a:ext uri="{FF2B5EF4-FFF2-40B4-BE49-F238E27FC236}">
                  <a16:creationId xmlns:a16="http://schemas.microsoft.com/office/drawing/2014/main" id="{EEA0357C-F801-4A2B-8B40-840B17CD7BB3}"/>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7" name="Freeform 25">
              <a:extLst>
                <a:ext uri="{FF2B5EF4-FFF2-40B4-BE49-F238E27FC236}">
                  <a16:creationId xmlns:a16="http://schemas.microsoft.com/office/drawing/2014/main" id="{BB137784-77EE-4B52-8E40-7BD1DD692F87}"/>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8" name="Freeform 51">
              <a:extLst>
                <a:ext uri="{FF2B5EF4-FFF2-40B4-BE49-F238E27FC236}">
                  <a16:creationId xmlns:a16="http://schemas.microsoft.com/office/drawing/2014/main" id="{30B8098A-E5C3-41FA-9C1F-8720C43EFF2A}"/>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9" name="Freeform 61">
              <a:extLst>
                <a:ext uri="{FF2B5EF4-FFF2-40B4-BE49-F238E27FC236}">
                  <a16:creationId xmlns:a16="http://schemas.microsoft.com/office/drawing/2014/main" id="{3728F51C-2999-45FB-A0C0-99FE8CB96DE9}"/>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0" name="Freeform 63">
              <a:extLst>
                <a:ext uri="{FF2B5EF4-FFF2-40B4-BE49-F238E27FC236}">
                  <a16:creationId xmlns:a16="http://schemas.microsoft.com/office/drawing/2014/main" id="{C344FF9F-AACC-4EB9-B8F8-BE77ECB56236}"/>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1" name="Freeform 144">
              <a:extLst>
                <a:ext uri="{FF2B5EF4-FFF2-40B4-BE49-F238E27FC236}">
                  <a16:creationId xmlns:a16="http://schemas.microsoft.com/office/drawing/2014/main" id="{71FD2797-6468-4DD5-A333-8C96D46C4995}"/>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2" name="Freeform 217">
              <a:extLst>
                <a:ext uri="{FF2B5EF4-FFF2-40B4-BE49-F238E27FC236}">
                  <a16:creationId xmlns:a16="http://schemas.microsoft.com/office/drawing/2014/main" id="{F9F9D5AF-B4CF-44DD-B4C6-27049B7BB24B}"/>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3" name="Freeform 219">
              <a:extLst>
                <a:ext uri="{FF2B5EF4-FFF2-40B4-BE49-F238E27FC236}">
                  <a16:creationId xmlns:a16="http://schemas.microsoft.com/office/drawing/2014/main" id="{D0A730B9-4C21-4934-8127-D03F4F12FAF1}"/>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4" name="Freeform 7">
              <a:extLst>
                <a:ext uri="{FF2B5EF4-FFF2-40B4-BE49-F238E27FC236}">
                  <a16:creationId xmlns:a16="http://schemas.microsoft.com/office/drawing/2014/main" id="{3EDB826E-BDEC-40ED-9492-2FEE34841F31}"/>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5" name="Freeform 17">
              <a:extLst>
                <a:ext uri="{FF2B5EF4-FFF2-40B4-BE49-F238E27FC236}">
                  <a16:creationId xmlns:a16="http://schemas.microsoft.com/office/drawing/2014/main" id="{239A5855-68AC-45BA-8F59-45997A59ADE7}"/>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6" name="Freeform 29">
              <a:extLst>
                <a:ext uri="{FF2B5EF4-FFF2-40B4-BE49-F238E27FC236}">
                  <a16:creationId xmlns:a16="http://schemas.microsoft.com/office/drawing/2014/main" id="{064CC22C-898F-4FED-9A2B-1EAC6699B4E3}"/>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7" name="Freeform 31">
              <a:extLst>
                <a:ext uri="{FF2B5EF4-FFF2-40B4-BE49-F238E27FC236}">
                  <a16:creationId xmlns:a16="http://schemas.microsoft.com/office/drawing/2014/main" id="{AFD9A938-946B-4617-BA4A-491DA2C392A4}"/>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2</a:t>
              </a:r>
            </a:p>
          </p:txBody>
        </p:sp>
        <p:sp>
          <p:nvSpPr>
            <p:cNvPr id="48" name="Freeform 33">
              <a:extLst>
                <a:ext uri="{FF2B5EF4-FFF2-40B4-BE49-F238E27FC236}">
                  <a16:creationId xmlns:a16="http://schemas.microsoft.com/office/drawing/2014/main" id="{5B008DC2-BC75-49CB-A953-8C0AFA80B1A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9" name="Freeform 41">
              <a:extLst>
                <a:ext uri="{FF2B5EF4-FFF2-40B4-BE49-F238E27FC236}">
                  <a16:creationId xmlns:a16="http://schemas.microsoft.com/office/drawing/2014/main" id="{02D26E65-E69E-41F6-B2CE-415503B110EE}"/>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0" name="Freeform 53">
              <a:extLst>
                <a:ext uri="{FF2B5EF4-FFF2-40B4-BE49-F238E27FC236}">
                  <a16:creationId xmlns:a16="http://schemas.microsoft.com/office/drawing/2014/main" id="{660D40C7-7AFB-4A44-9575-7CA5CD61822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1" name="Freeform 195">
              <a:extLst>
                <a:ext uri="{FF2B5EF4-FFF2-40B4-BE49-F238E27FC236}">
                  <a16:creationId xmlns:a16="http://schemas.microsoft.com/office/drawing/2014/main" id="{E6963E46-55BC-4BFC-9816-FA37891738BA}"/>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2" name="Freeform 212">
              <a:extLst>
                <a:ext uri="{FF2B5EF4-FFF2-40B4-BE49-F238E27FC236}">
                  <a16:creationId xmlns:a16="http://schemas.microsoft.com/office/drawing/2014/main" id="{1D17DF0C-615D-4D66-B24B-BE96E20D61D6}"/>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3" name="Freeform 221">
              <a:extLst>
                <a:ext uri="{FF2B5EF4-FFF2-40B4-BE49-F238E27FC236}">
                  <a16:creationId xmlns:a16="http://schemas.microsoft.com/office/drawing/2014/main" id="{05B3F44C-75D2-4DBD-B465-21BEDBFB3C98}"/>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4" name="Freeform 11">
              <a:extLst>
                <a:ext uri="{FF2B5EF4-FFF2-40B4-BE49-F238E27FC236}">
                  <a16:creationId xmlns:a16="http://schemas.microsoft.com/office/drawing/2014/main" id="{36B18AAB-3D80-4F74-B339-78C63CF639C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6">
                <a:lumMod val="5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4</a:t>
              </a:r>
            </a:p>
          </p:txBody>
        </p:sp>
        <p:sp>
          <p:nvSpPr>
            <p:cNvPr id="55" name="Freeform 13">
              <a:extLst>
                <a:ext uri="{FF2B5EF4-FFF2-40B4-BE49-F238E27FC236}">
                  <a16:creationId xmlns:a16="http://schemas.microsoft.com/office/drawing/2014/main" id="{74C8975F-710C-46D1-AFFF-BC1EC56D0246}"/>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6" name="Freeform 19">
              <a:extLst>
                <a:ext uri="{FF2B5EF4-FFF2-40B4-BE49-F238E27FC236}">
                  <a16:creationId xmlns:a16="http://schemas.microsoft.com/office/drawing/2014/main" id="{735E8840-BB94-46E6-AAD1-6217DF21E5C2}"/>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7" name="Freeform 39">
              <a:extLst>
                <a:ext uri="{FF2B5EF4-FFF2-40B4-BE49-F238E27FC236}">
                  <a16:creationId xmlns:a16="http://schemas.microsoft.com/office/drawing/2014/main" id="{E5B4317D-1C6A-4BD7-A412-AF43961F5A12}"/>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8" name="Freeform 45">
              <a:extLst>
                <a:ext uri="{FF2B5EF4-FFF2-40B4-BE49-F238E27FC236}">
                  <a16:creationId xmlns:a16="http://schemas.microsoft.com/office/drawing/2014/main" id="{CD92FA6B-191D-4619-9495-8770B6EF608B}"/>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9" name="Freeform 78">
              <a:extLst>
                <a:ext uri="{FF2B5EF4-FFF2-40B4-BE49-F238E27FC236}">
                  <a16:creationId xmlns:a16="http://schemas.microsoft.com/office/drawing/2014/main" id="{1A961C45-27A4-4449-8CE8-64851CF244B0}"/>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1</a:t>
              </a:r>
            </a:p>
          </p:txBody>
        </p:sp>
        <p:sp>
          <p:nvSpPr>
            <p:cNvPr id="60" name="Freeform 80">
              <a:extLst>
                <a:ext uri="{FF2B5EF4-FFF2-40B4-BE49-F238E27FC236}">
                  <a16:creationId xmlns:a16="http://schemas.microsoft.com/office/drawing/2014/main" id="{F5F133AB-5C84-40FA-911B-1AF239950A76}"/>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2</a:t>
              </a:r>
            </a:p>
          </p:txBody>
        </p:sp>
        <p:sp>
          <p:nvSpPr>
            <p:cNvPr id="61" name="Freeform 86">
              <a:extLst>
                <a:ext uri="{FF2B5EF4-FFF2-40B4-BE49-F238E27FC236}">
                  <a16:creationId xmlns:a16="http://schemas.microsoft.com/office/drawing/2014/main" id="{D6479FDD-187B-4655-BA1E-4953420CA2D4}"/>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2" name="Freeform 90">
              <a:extLst>
                <a:ext uri="{FF2B5EF4-FFF2-40B4-BE49-F238E27FC236}">
                  <a16:creationId xmlns:a16="http://schemas.microsoft.com/office/drawing/2014/main" id="{DDE4EF7D-80D3-47AE-BCBB-7D079A58C5DD}"/>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3" name="Freeform 92">
              <a:extLst>
                <a:ext uri="{FF2B5EF4-FFF2-40B4-BE49-F238E27FC236}">
                  <a16:creationId xmlns:a16="http://schemas.microsoft.com/office/drawing/2014/main" id="{AFAEBAA0-2054-40FF-9700-EA5E1A076D08}"/>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4" name="Freeform 96">
              <a:extLst>
                <a:ext uri="{FF2B5EF4-FFF2-40B4-BE49-F238E27FC236}">
                  <a16:creationId xmlns:a16="http://schemas.microsoft.com/office/drawing/2014/main" id="{726ABABD-552F-4467-9BFB-356C30701D6D}"/>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5" name="Freeform 102">
              <a:extLst>
                <a:ext uri="{FF2B5EF4-FFF2-40B4-BE49-F238E27FC236}">
                  <a16:creationId xmlns:a16="http://schemas.microsoft.com/office/drawing/2014/main" id="{5ED36DB4-4F4F-44C0-B782-86963E998B27}"/>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6" name="Freeform 109">
              <a:extLst>
                <a:ext uri="{FF2B5EF4-FFF2-40B4-BE49-F238E27FC236}">
                  <a16:creationId xmlns:a16="http://schemas.microsoft.com/office/drawing/2014/main" id="{63592986-618D-477A-A298-76EDD6A29CFA}"/>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7" name="Freeform 139">
              <a:extLst>
                <a:ext uri="{FF2B5EF4-FFF2-40B4-BE49-F238E27FC236}">
                  <a16:creationId xmlns:a16="http://schemas.microsoft.com/office/drawing/2014/main" id="{1C41E5BE-AF39-42FE-B283-4876EFCDF218}"/>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1</a:t>
              </a:r>
            </a:p>
          </p:txBody>
        </p:sp>
        <p:sp>
          <p:nvSpPr>
            <p:cNvPr id="68" name="Freeform 146">
              <a:extLst>
                <a:ext uri="{FF2B5EF4-FFF2-40B4-BE49-F238E27FC236}">
                  <a16:creationId xmlns:a16="http://schemas.microsoft.com/office/drawing/2014/main" id="{8246EF3B-C582-49EE-B0AC-61D3B8F41F0D}"/>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9" name="Freeform 210">
              <a:extLst>
                <a:ext uri="{FF2B5EF4-FFF2-40B4-BE49-F238E27FC236}">
                  <a16:creationId xmlns:a16="http://schemas.microsoft.com/office/drawing/2014/main" id="{AD7C4EBE-41D1-4584-A4D4-666D22655A2E}"/>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70" name="Freeform 223">
              <a:extLst>
                <a:ext uri="{FF2B5EF4-FFF2-40B4-BE49-F238E27FC236}">
                  <a16:creationId xmlns:a16="http://schemas.microsoft.com/office/drawing/2014/main" id="{2D1CB5FD-E0A1-4F38-B629-9FFA771198E7}"/>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71" name="Freeform 235">
              <a:extLst>
                <a:ext uri="{FF2B5EF4-FFF2-40B4-BE49-F238E27FC236}">
                  <a16:creationId xmlns:a16="http://schemas.microsoft.com/office/drawing/2014/main" id="{CEBA86A8-7A3F-417E-9581-5CD22DE60A43}"/>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grpSp>
      <p:sp>
        <p:nvSpPr>
          <p:cNvPr id="75" name="Text Placeholder 3">
            <a:extLst>
              <a:ext uri="{FF2B5EF4-FFF2-40B4-BE49-F238E27FC236}">
                <a16:creationId xmlns:a16="http://schemas.microsoft.com/office/drawing/2014/main" id="{B527AE38-9305-4E80-8B61-4A8AB32C2BEF}"/>
              </a:ext>
            </a:extLst>
          </p:cNvPr>
          <p:cNvSpPr>
            <a:spLocks noGrp="1"/>
          </p:cNvSpPr>
          <p:nvPr>
            <p:ph type="body" sz="quarter" idx="28" hasCustomPrompt="1"/>
          </p:nvPr>
        </p:nvSpPr>
        <p:spPr>
          <a:xfrm>
            <a:off x="2006318" y="5757712"/>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4.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p>
        </p:txBody>
      </p:sp>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5035297"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mapa</a:t>
            </a:r>
            <a:r>
              <a:rPr lang="en-US"/>
              <a:t> /Europa</a:t>
            </a:r>
          </a:p>
        </p:txBody>
      </p:sp>
      <p:sp>
        <p:nvSpPr>
          <p:cNvPr id="77" name="Zástupný objekt pre text 6">
            <a:extLst>
              <a:ext uri="{FF2B5EF4-FFF2-40B4-BE49-F238E27FC236}">
                <a16:creationId xmlns:a16="http://schemas.microsoft.com/office/drawing/2014/main" id="{55429746-16A2-4CE1-A886-B4F197B26C2F}"/>
              </a:ext>
            </a:extLst>
          </p:cNvPr>
          <p:cNvSpPr>
            <a:spLocks noGrp="1"/>
          </p:cNvSpPr>
          <p:nvPr>
            <p:ph type="body" sz="quarter" idx="26" hasCustomPrompt="1"/>
          </p:nvPr>
        </p:nvSpPr>
        <p:spPr>
          <a:xfrm>
            <a:off x="1374339" y="2969071"/>
            <a:ext cx="417366" cy="417366"/>
          </a:xfrm>
          <a:prstGeom prst="ellipse">
            <a:avLst/>
          </a:prstGeom>
          <a:solidFill>
            <a:schemeClr val="accent6">
              <a:lumMod val="40000"/>
              <a:lumOff val="6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78" name="Zástupný objekt pre text 6">
            <a:extLst>
              <a:ext uri="{FF2B5EF4-FFF2-40B4-BE49-F238E27FC236}">
                <a16:creationId xmlns:a16="http://schemas.microsoft.com/office/drawing/2014/main" id="{24E60BA9-C75D-4926-8830-53C159C520A3}"/>
              </a:ext>
            </a:extLst>
          </p:cNvPr>
          <p:cNvSpPr>
            <a:spLocks noGrp="1"/>
          </p:cNvSpPr>
          <p:nvPr>
            <p:ph type="body" sz="quarter" idx="27" hasCustomPrompt="1"/>
          </p:nvPr>
        </p:nvSpPr>
        <p:spPr>
          <a:xfrm>
            <a:off x="1374339" y="3896301"/>
            <a:ext cx="417366" cy="417366"/>
          </a:xfrm>
          <a:prstGeom prst="ellipse">
            <a:avLst/>
          </a:prstGeom>
          <a:solidFill>
            <a:schemeClr val="accent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79" name="Zástupný objekt pre text 6">
            <a:extLst>
              <a:ext uri="{FF2B5EF4-FFF2-40B4-BE49-F238E27FC236}">
                <a16:creationId xmlns:a16="http://schemas.microsoft.com/office/drawing/2014/main" id="{FF826CCC-F558-4E73-8EDF-0033861F467C}"/>
              </a:ext>
            </a:extLst>
          </p:cNvPr>
          <p:cNvSpPr>
            <a:spLocks noGrp="1"/>
          </p:cNvSpPr>
          <p:nvPr>
            <p:ph type="body" sz="quarter" idx="29" hasCustomPrompt="1"/>
          </p:nvPr>
        </p:nvSpPr>
        <p:spPr>
          <a:xfrm>
            <a:off x="1374339" y="4823531"/>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80" name="Zástupný objekt pre text 6">
            <a:extLst>
              <a:ext uri="{FF2B5EF4-FFF2-40B4-BE49-F238E27FC236}">
                <a16:creationId xmlns:a16="http://schemas.microsoft.com/office/drawing/2014/main" id="{6AFEA7E4-7D24-421D-A4C6-C0AA1B348CD5}"/>
              </a:ext>
            </a:extLst>
          </p:cNvPr>
          <p:cNvSpPr>
            <a:spLocks noGrp="1"/>
          </p:cNvSpPr>
          <p:nvPr>
            <p:ph type="body" sz="quarter" idx="31" hasCustomPrompt="1"/>
          </p:nvPr>
        </p:nvSpPr>
        <p:spPr>
          <a:xfrm>
            <a:off x="1374339" y="5750762"/>
            <a:ext cx="417366" cy="417366"/>
          </a:xfrm>
          <a:prstGeom prst="ellipse">
            <a:avLst/>
          </a:prstGeom>
          <a:solidFill>
            <a:schemeClr val="accent6">
              <a:lumMod val="5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Tree>
    <p:extLst>
      <p:ext uri="{BB962C8B-B14F-4D97-AF65-F5344CB8AC3E}">
        <p14:creationId xmlns:p14="http://schemas.microsoft.com/office/powerpoint/2010/main" val="246816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2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0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37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 presetClass="entr" presetSubtype="4" decel="100000" fill="hold" grpId="0" nodeType="withEffect">
                                  <p:stCondLst>
                                    <p:cond delay="2250"/>
                                  </p:stCondLst>
                                  <p:childTnLst>
                                    <p:set>
                                      <p:cBhvr>
                                        <p:cTn id="33" dur="1" fill="hold">
                                          <p:stCondLst>
                                            <p:cond delay="0"/>
                                          </p:stCondLst>
                                        </p:cTn>
                                        <p:tgtEl>
                                          <p:spTgt spid="77">
                                            <p:bg/>
                                          </p:spTgt>
                                        </p:tgtEl>
                                        <p:attrNameLst>
                                          <p:attrName>style.visibility</p:attrName>
                                        </p:attrNameLst>
                                      </p:cBhvr>
                                      <p:to>
                                        <p:strVal val="visible"/>
                                      </p:to>
                                    </p:set>
                                    <p:anim calcmode="lin" valueType="num">
                                      <p:cBhvr additive="base">
                                        <p:cTn id="34" dur="750" fill="hold"/>
                                        <p:tgtEl>
                                          <p:spTgt spid="77">
                                            <p:bg/>
                                          </p:spTgt>
                                        </p:tgtEl>
                                        <p:attrNameLst>
                                          <p:attrName>ppt_x</p:attrName>
                                        </p:attrNameLst>
                                      </p:cBhvr>
                                      <p:tavLst>
                                        <p:tav tm="0">
                                          <p:val>
                                            <p:strVal val="#ppt_x"/>
                                          </p:val>
                                        </p:tav>
                                        <p:tav tm="100000">
                                          <p:val>
                                            <p:strVal val="#ppt_x"/>
                                          </p:val>
                                        </p:tav>
                                      </p:tavLst>
                                    </p:anim>
                                    <p:anim calcmode="lin" valueType="num">
                                      <p:cBhvr additive="base">
                                        <p:cTn id="35" dur="750" fill="hold"/>
                                        <p:tgtEl>
                                          <p:spTgt spid="77">
                                            <p:bg/>
                                          </p:spTgt>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275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500"/>
                                        <p:tgtEl>
                                          <p:spTgt spid="77">
                                            <p:txEl>
                                              <p:pRg st="0" end="0"/>
                                            </p:txEl>
                                          </p:spTgt>
                                        </p:tgtEl>
                                      </p:cBhvr>
                                    </p:animEffect>
                                  </p:childTnLst>
                                </p:cTn>
                              </p:par>
                              <p:par>
                                <p:cTn id="39" presetID="2" presetClass="entr" presetSubtype="4" decel="100000" fill="hold" grpId="0" nodeType="withEffect">
                                  <p:stCondLst>
                                    <p:cond delay="2750"/>
                                  </p:stCondLst>
                                  <p:childTnLst>
                                    <p:set>
                                      <p:cBhvr>
                                        <p:cTn id="40" dur="1" fill="hold">
                                          <p:stCondLst>
                                            <p:cond delay="0"/>
                                          </p:stCondLst>
                                        </p:cTn>
                                        <p:tgtEl>
                                          <p:spTgt spid="78">
                                            <p:bg/>
                                          </p:spTgt>
                                        </p:tgtEl>
                                        <p:attrNameLst>
                                          <p:attrName>style.visibility</p:attrName>
                                        </p:attrNameLst>
                                      </p:cBhvr>
                                      <p:to>
                                        <p:strVal val="visible"/>
                                      </p:to>
                                    </p:set>
                                    <p:anim calcmode="lin" valueType="num">
                                      <p:cBhvr additive="base">
                                        <p:cTn id="41" dur="750" fill="hold"/>
                                        <p:tgtEl>
                                          <p:spTgt spid="78">
                                            <p:bg/>
                                          </p:spTgt>
                                        </p:tgtEl>
                                        <p:attrNameLst>
                                          <p:attrName>ppt_x</p:attrName>
                                        </p:attrNameLst>
                                      </p:cBhvr>
                                      <p:tavLst>
                                        <p:tav tm="0">
                                          <p:val>
                                            <p:strVal val="#ppt_x"/>
                                          </p:val>
                                        </p:tav>
                                        <p:tav tm="100000">
                                          <p:val>
                                            <p:strVal val="#ppt_x"/>
                                          </p:val>
                                        </p:tav>
                                      </p:tavLst>
                                    </p:anim>
                                    <p:anim calcmode="lin" valueType="num">
                                      <p:cBhvr additive="base">
                                        <p:cTn id="42" dur="750" fill="hold"/>
                                        <p:tgtEl>
                                          <p:spTgt spid="78">
                                            <p:bg/>
                                          </p:spTgt>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3250"/>
                                  </p:st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fade">
                                      <p:cBhvr>
                                        <p:cTn id="45" dur="500"/>
                                        <p:tgtEl>
                                          <p:spTgt spid="78">
                                            <p:txEl>
                                              <p:pRg st="0" end="0"/>
                                            </p:txEl>
                                          </p:spTgt>
                                        </p:tgtEl>
                                      </p:cBhvr>
                                    </p:animEffect>
                                  </p:childTnLst>
                                </p:cTn>
                              </p:par>
                              <p:par>
                                <p:cTn id="46" presetID="2" presetClass="entr" presetSubtype="4" decel="100000" fill="hold" grpId="0" nodeType="withEffect">
                                  <p:stCondLst>
                                    <p:cond delay="3250"/>
                                  </p:stCondLst>
                                  <p:childTnLst>
                                    <p:set>
                                      <p:cBhvr>
                                        <p:cTn id="47" dur="1" fill="hold">
                                          <p:stCondLst>
                                            <p:cond delay="0"/>
                                          </p:stCondLst>
                                        </p:cTn>
                                        <p:tgtEl>
                                          <p:spTgt spid="79">
                                            <p:bg/>
                                          </p:spTgt>
                                        </p:tgtEl>
                                        <p:attrNameLst>
                                          <p:attrName>style.visibility</p:attrName>
                                        </p:attrNameLst>
                                      </p:cBhvr>
                                      <p:to>
                                        <p:strVal val="visible"/>
                                      </p:to>
                                    </p:set>
                                    <p:anim calcmode="lin" valueType="num">
                                      <p:cBhvr additive="base">
                                        <p:cTn id="48" dur="750" fill="hold"/>
                                        <p:tgtEl>
                                          <p:spTgt spid="79">
                                            <p:bg/>
                                          </p:spTgt>
                                        </p:tgtEl>
                                        <p:attrNameLst>
                                          <p:attrName>ppt_x</p:attrName>
                                        </p:attrNameLst>
                                      </p:cBhvr>
                                      <p:tavLst>
                                        <p:tav tm="0">
                                          <p:val>
                                            <p:strVal val="#ppt_x"/>
                                          </p:val>
                                        </p:tav>
                                        <p:tav tm="100000">
                                          <p:val>
                                            <p:strVal val="#ppt_x"/>
                                          </p:val>
                                        </p:tav>
                                      </p:tavLst>
                                    </p:anim>
                                    <p:anim calcmode="lin" valueType="num">
                                      <p:cBhvr additive="base">
                                        <p:cTn id="49" dur="750" fill="hold"/>
                                        <p:tgtEl>
                                          <p:spTgt spid="79">
                                            <p:bg/>
                                          </p:spTgt>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750"/>
                                  </p:stCondLst>
                                  <p:childTnLst>
                                    <p:set>
                                      <p:cBhvr>
                                        <p:cTn id="51" dur="1" fill="hold">
                                          <p:stCondLst>
                                            <p:cond delay="0"/>
                                          </p:stCondLst>
                                        </p:cTn>
                                        <p:tgtEl>
                                          <p:spTgt spid="79">
                                            <p:txEl>
                                              <p:pRg st="0" end="0"/>
                                            </p:txEl>
                                          </p:spTgt>
                                        </p:tgtEl>
                                        <p:attrNameLst>
                                          <p:attrName>style.visibility</p:attrName>
                                        </p:attrNameLst>
                                      </p:cBhvr>
                                      <p:to>
                                        <p:strVal val="visible"/>
                                      </p:to>
                                    </p:set>
                                    <p:animEffect transition="in" filter="fade">
                                      <p:cBhvr>
                                        <p:cTn id="52" dur="500"/>
                                        <p:tgtEl>
                                          <p:spTgt spid="79">
                                            <p:txEl>
                                              <p:pRg st="0" end="0"/>
                                            </p:txEl>
                                          </p:spTgt>
                                        </p:tgtEl>
                                      </p:cBhvr>
                                    </p:animEffect>
                                  </p:childTnLst>
                                </p:cTn>
                              </p:par>
                              <p:par>
                                <p:cTn id="53" presetID="2" presetClass="entr" presetSubtype="4" decel="100000" fill="hold" grpId="0" nodeType="withEffect">
                                  <p:stCondLst>
                                    <p:cond delay="3750"/>
                                  </p:stCondLst>
                                  <p:childTnLst>
                                    <p:set>
                                      <p:cBhvr>
                                        <p:cTn id="54" dur="1" fill="hold">
                                          <p:stCondLst>
                                            <p:cond delay="0"/>
                                          </p:stCondLst>
                                        </p:cTn>
                                        <p:tgtEl>
                                          <p:spTgt spid="80">
                                            <p:bg/>
                                          </p:spTgt>
                                        </p:tgtEl>
                                        <p:attrNameLst>
                                          <p:attrName>style.visibility</p:attrName>
                                        </p:attrNameLst>
                                      </p:cBhvr>
                                      <p:to>
                                        <p:strVal val="visible"/>
                                      </p:to>
                                    </p:set>
                                    <p:anim calcmode="lin" valueType="num">
                                      <p:cBhvr additive="base">
                                        <p:cTn id="55" dur="750" fill="hold"/>
                                        <p:tgtEl>
                                          <p:spTgt spid="80">
                                            <p:bg/>
                                          </p:spTgt>
                                        </p:tgtEl>
                                        <p:attrNameLst>
                                          <p:attrName>ppt_x</p:attrName>
                                        </p:attrNameLst>
                                      </p:cBhvr>
                                      <p:tavLst>
                                        <p:tav tm="0">
                                          <p:val>
                                            <p:strVal val="#ppt_x"/>
                                          </p:val>
                                        </p:tav>
                                        <p:tav tm="100000">
                                          <p:val>
                                            <p:strVal val="#ppt_x"/>
                                          </p:val>
                                        </p:tav>
                                      </p:tavLst>
                                    </p:anim>
                                    <p:anim calcmode="lin" valueType="num">
                                      <p:cBhvr additive="base">
                                        <p:cTn id="56" dur="750" fill="hold"/>
                                        <p:tgtEl>
                                          <p:spTgt spid="80">
                                            <p:bg/>
                                          </p:spTgt>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425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75" grpId="0">
        <p:tmplLst>
          <p:tmpl>
            <p:tnLst>
              <p:par>
                <p:cTn presetID="2" presetClass="entr" presetSubtype="4" decel="100000" fill="hold" nodeType="withEffect">
                  <p:stCondLst>
                    <p:cond delay="40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ppt_x"/>
                          </p:val>
                        </p:tav>
                        <p:tav tm="100000">
                          <p:val>
                            <p:strVal val="#ppt_x"/>
                          </p:val>
                        </p:tav>
                      </p:tavLst>
                    </p:anim>
                    <p:anim calcmode="lin" valueType="num">
                      <p:cBhvr additive="base">
                        <p:cTn dur="750" fill="hold"/>
                        <p:tgtEl>
                          <p:spTgt spid="75"/>
                        </p:tgtEl>
                        <p:attrNameLst>
                          <p:attrName>ppt_y</p:attrName>
                        </p:attrNameLst>
                      </p:cBhvr>
                      <p:tavLst>
                        <p:tav tm="0">
                          <p:val>
                            <p:strVal val="1+#ppt_h/2"/>
                          </p:val>
                        </p:tav>
                        <p:tav tm="100000">
                          <p:val>
                            <p:strVal val="#ppt_y"/>
                          </p:val>
                        </p:tav>
                      </p:tavLst>
                    </p:anim>
                  </p:childTnLst>
                </p:cTn>
              </p:par>
            </p:tnLst>
          </p:tmpl>
        </p:tmplLst>
      </p:bldP>
      <p:bldP spid="25" grpId="0"/>
      <p:bldP spid="77"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750" fill="hold"/>
                        <p:tgtEl>
                          <p:spTgt spid="77"/>
                        </p:tgtEl>
                        <p:attrNameLst>
                          <p:attrName>ppt_x</p:attrName>
                        </p:attrNameLst>
                      </p:cBhvr>
                      <p:tavLst>
                        <p:tav tm="0">
                          <p:val>
                            <p:strVal val="#ppt_x"/>
                          </p:val>
                        </p:tav>
                        <p:tav tm="100000">
                          <p:val>
                            <p:strVal val="#ppt_x"/>
                          </p:val>
                        </p:tav>
                      </p:tavLst>
                    </p:anim>
                    <p:anim calcmode="lin" valueType="num">
                      <p:cBhvr additive="base">
                        <p:cTn dur="750" fill="hold"/>
                        <p:tgtEl>
                          <p:spTgt spid="77"/>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750" fill="hold"/>
                        <p:tgtEl>
                          <p:spTgt spid="78"/>
                        </p:tgtEl>
                        <p:attrNameLst>
                          <p:attrName>ppt_x</p:attrName>
                        </p:attrNameLst>
                      </p:cBhvr>
                      <p:tavLst>
                        <p:tav tm="0">
                          <p:val>
                            <p:strVal val="#ppt_x"/>
                          </p:val>
                        </p:tav>
                        <p:tav tm="100000">
                          <p:val>
                            <p:strVal val="#ppt_x"/>
                          </p:val>
                        </p:tav>
                      </p:tavLst>
                    </p:anim>
                    <p:anim calcmode="lin" valueType="num">
                      <p:cBhvr additive="base">
                        <p:cTn dur="750" fill="hold"/>
                        <p:tgtEl>
                          <p:spTgt spid="7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ppt_x"/>
                          </p:val>
                        </p:tav>
                        <p:tav tm="100000">
                          <p:val>
                            <p:strVal val="#ppt_x"/>
                          </p:val>
                        </p:tav>
                      </p:tavLst>
                    </p:anim>
                    <p:anim calcmode="lin" valueType="num">
                      <p:cBhvr additive="base">
                        <p:cTn dur="750" fill="hold"/>
                        <p:tgtEl>
                          <p:spTgt spid="7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fill="hold"/>
                        <p:tgtEl>
                          <p:spTgt spid="80"/>
                        </p:tgtEl>
                        <p:attrNameLst>
                          <p:attrName>ppt_x</p:attrName>
                        </p:attrNameLst>
                      </p:cBhvr>
                      <p:tavLst>
                        <p:tav tm="0">
                          <p:val>
                            <p:strVal val="#ppt_x"/>
                          </p:val>
                        </p:tav>
                        <p:tav tm="100000">
                          <p:val>
                            <p:strVal val="#ppt_x"/>
                          </p:val>
                        </p:tav>
                      </p:tavLst>
                    </p:anim>
                    <p:anim calcmode="lin" valueType="num">
                      <p:cBhvr additive="base">
                        <p:cTn dur="750" fill="hold"/>
                        <p:tgtEl>
                          <p:spTgt spid="8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9_Infografika mapa /Svet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5" name="Grafický objekt 4">
            <a:extLst>
              <a:ext uri="{FF2B5EF4-FFF2-40B4-BE49-F238E27FC236}">
                <a16:creationId xmlns:a16="http://schemas.microsoft.com/office/drawing/2014/main" id="{23A1A19A-1E3C-480E-A264-101940A425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15380" y="1330476"/>
            <a:ext cx="9576620" cy="5805825"/>
          </a:xfrm>
          <a:prstGeom prst="rect">
            <a:avLst/>
          </a:prstGeom>
        </p:spPr>
      </p:pic>
      <p:sp>
        <p:nvSpPr>
          <p:cNvPr id="28" name="Text Placeholder 3">
            <a:extLst>
              <a:ext uri="{FF2B5EF4-FFF2-40B4-BE49-F238E27FC236}">
                <a16:creationId xmlns:a16="http://schemas.microsoft.com/office/drawing/2014/main" id="{FD3C5B8C-A425-4D54-9B1E-EBEDB13E31BD}"/>
              </a:ext>
            </a:extLst>
          </p:cNvPr>
          <p:cNvSpPr>
            <a:spLocks noGrp="1"/>
          </p:cNvSpPr>
          <p:nvPr>
            <p:ph type="body" sz="quarter" idx="19" hasCustomPrompt="1"/>
          </p:nvPr>
        </p:nvSpPr>
        <p:spPr>
          <a:xfrm>
            <a:off x="1531620" y="4719270"/>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a:p>
            <a:pPr lvl="0"/>
            <a:r>
              <a:rPr lang="sk-SK" noProof="0" err="1"/>
              <a:t>Nunc</a:t>
            </a:r>
            <a:r>
              <a:rPr lang="sk-SK" noProof="0"/>
              <a:t> viverra imperdiet enim. </a:t>
            </a:r>
          </a:p>
        </p:txBody>
      </p:sp>
      <p:sp>
        <p:nvSpPr>
          <p:cNvPr id="31" name="Zástupný objekt pre text 6">
            <a:extLst>
              <a:ext uri="{FF2B5EF4-FFF2-40B4-BE49-F238E27FC236}">
                <a16:creationId xmlns:a16="http://schemas.microsoft.com/office/drawing/2014/main" id="{17D3876D-6D30-45D0-A7FA-329E3B6A9932}"/>
              </a:ext>
            </a:extLst>
          </p:cNvPr>
          <p:cNvSpPr>
            <a:spLocks noGrp="1"/>
          </p:cNvSpPr>
          <p:nvPr>
            <p:ph type="body" sz="quarter" idx="25"/>
          </p:nvPr>
        </p:nvSpPr>
        <p:spPr>
          <a:xfrm>
            <a:off x="3663120" y="3454075"/>
            <a:ext cx="402109" cy="402109"/>
          </a:xfrm>
          <a:prstGeom prst="ellipse">
            <a:avLst/>
          </a:prstGeom>
          <a:solidFill>
            <a:schemeClr val="accent6">
              <a:lumMod val="60000"/>
              <a:lumOff val="40000"/>
            </a:schemeClr>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2" name="Zástupný objekt pre text 6">
            <a:extLst>
              <a:ext uri="{FF2B5EF4-FFF2-40B4-BE49-F238E27FC236}">
                <a16:creationId xmlns:a16="http://schemas.microsoft.com/office/drawing/2014/main" id="{4EDBF731-5012-411A-BC4E-B51BA1D41134}"/>
              </a:ext>
            </a:extLst>
          </p:cNvPr>
          <p:cNvSpPr>
            <a:spLocks noGrp="1"/>
          </p:cNvSpPr>
          <p:nvPr>
            <p:ph type="body" sz="quarter" idx="26"/>
          </p:nvPr>
        </p:nvSpPr>
        <p:spPr>
          <a:xfrm>
            <a:off x="7712154" y="3072321"/>
            <a:ext cx="454788" cy="454788"/>
          </a:xfrm>
          <a:prstGeom prst="ellipse">
            <a:avLst/>
          </a:prstGeom>
          <a:solidFill>
            <a:schemeClr val="accent6"/>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3" name="Zástupný objekt pre text 6">
            <a:extLst>
              <a:ext uri="{FF2B5EF4-FFF2-40B4-BE49-F238E27FC236}">
                <a16:creationId xmlns:a16="http://schemas.microsoft.com/office/drawing/2014/main" id="{380DEF01-FEE2-435A-B10A-20A77240E0AC}"/>
              </a:ext>
            </a:extLst>
          </p:cNvPr>
          <p:cNvSpPr>
            <a:spLocks noGrp="1"/>
          </p:cNvSpPr>
          <p:nvPr>
            <p:ph type="body" sz="quarter" idx="27"/>
          </p:nvPr>
        </p:nvSpPr>
        <p:spPr>
          <a:xfrm>
            <a:off x="8547125" y="3181498"/>
            <a:ext cx="380565" cy="380565"/>
          </a:xfrm>
          <a:prstGeom prst="ellipse">
            <a:avLst/>
          </a:prstGeom>
          <a:solidFill>
            <a:schemeClr val="accent3"/>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4" name="Title Placeholder 1">
            <a:extLst>
              <a:ext uri="{FF2B5EF4-FFF2-40B4-BE49-F238E27FC236}">
                <a16:creationId xmlns:a16="http://schemas.microsoft.com/office/drawing/2014/main" id="{70FF50B4-8256-4C49-964C-66097C2A5DD5}"/>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/Sveta</a:t>
            </a:r>
          </a:p>
        </p:txBody>
      </p:sp>
      <p:grpSp>
        <p:nvGrpSpPr>
          <p:cNvPr id="35" name="Group 10">
            <a:extLst>
              <a:ext uri="{FF2B5EF4-FFF2-40B4-BE49-F238E27FC236}">
                <a16:creationId xmlns:a16="http://schemas.microsoft.com/office/drawing/2014/main" id="{4EE6D2A4-9C63-4CDB-8F62-908FE47DDB48}"/>
              </a:ext>
            </a:extLst>
          </p:cNvPr>
          <p:cNvGrpSpPr/>
          <p:nvPr userDrawn="1"/>
        </p:nvGrpSpPr>
        <p:grpSpPr>
          <a:xfrm>
            <a:off x="1524000" y="4066616"/>
            <a:ext cx="793212" cy="276517"/>
            <a:chOff x="1524000" y="3808773"/>
            <a:chExt cx="793212" cy="276517"/>
          </a:xfrm>
        </p:grpSpPr>
        <p:sp>
          <p:nvSpPr>
            <p:cNvPr id="36" name="TextBox 11">
              <a:extLst>
                <a:ext uri="{FF2B5EF4-FFF2-40B4-BE49-F238E27FC236}">
                  <a16:creationId xmlns:a16="http://schemas.microsoft.com/office/drawing/2014/main" id="{BCC3F5E0-00B1-4C35-809C-7E12FA89F308}"/>
                </a:ext>
              </a:extLst>
            </p:cNvPr>
            <p:cNvSpPr txBox="1"/>
            <p:nvPr/>
          </p:nvSpPr>
          <p:spPr>
            <a:xfrm>
              <a:off x="1524000" y="3931402"/>
              <a:ext cx="31899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MAPA</a:t>
              </a:r>
            </a:p>
          </p:txBody>
        </p:sp>
        <p:cxnSp>
          <p:nvCxnSpPr>
            <p:cNvPr id="37" name="Straight Connector 12">
              <a:extLst>
                <a:ext uri="{FF2B5EF4-FFF2-40B4-BE49-F238E27FC236}">
                  <a16:creationId xmlns:a16="http://schemas.microsoft.com/office/drawing/2014/main" id="{1E3A5CD6-3561-45CB-B2AB-C38868CE612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13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0" presetClass="entr" presetSubtype="0" fill="hold" nodeType="withEffect">
                                  <p:stCondLst>
                                    <p:cond delay="3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125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ppt_x"/>
                                          </p:val>
                                        </p:tav>
                                        <p:tav tm="100000">
                                          <p:val>
                                            <p:strVal val="#ppt_x"/>
                                          </p:val>
                                        </p:tav>
                                      </p:tavLst>
                                    </p:anim>
                                    <p:anim calcmode="lin" valueType="num">
                                      <p:cBhvr additive="base">
                                        <p:cTn id="18" dur="1000" fill="hold"/>
                                        <p:tgtEl>
                                          <p:spTgt spid="3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6" presetClass="entr" presetSubtype="32" fill="hold" grpId="0" nodeType="withEffect">
                                  <p:stCondLst>
                                    <p:cond delay="4000"/>
                                  </p:stCondLst>
                                  <p:childTnLst>
                                    <p:set>
                                      <p:cBhvr>
                                        <p:cTn id="23" dur="1" fill="hold">
                                          <p:stCondLst>
                                            <p:cond delay="0"/>
                                          </p:stCondLst>
                                        </p:cTn>
                                        <p:tgtEl>
                                          <p:spTgt spid="31"/>
                                        </p:tgtEl>
                                        <p:attrNameLst>
                                          <p:attrName>style.visibility</p:attrName>
                                        </p:attrNameLst>
                                      </p:cBhvr>
                                      <p:to>
                                        <p:strVal val="visible"/>
                                      </p:to>
                                    </p:set>
                                    <p:animEffect transition="in" filter="circle(out)">
                                      <p:cBhvr>
                                        <p:cTn id="24" dur="1000"/>
                                        <p:tgtEl>
                                          <p:spTgt spid="31"/>
                                        </p:tgtEl>
                                      </p:cBhvr>
                                    </p:animEffect>
                                  </p:childTnLst>
                                </p:cTn>
                              </p:par>
                              <p:par>
                                <p:cTn id="25" presetID="6" presetClass="entr" presetSubtype="32" fill="hold" grpId="0" nodeType="withEffect">
                                  <p:stCondLst>
                                    <p:cond delay="4250"/>
                                  </p:stCondLst>
                                  <p:childTnLst>
                                    <p:set>
                                      <p:cBhvr>
                                        <p:cTn id="26" dur="1" fill="hold">
                                          <p:stCondLst>
                                            <p:cond delay="0"/>
                                          </p:stCondLst>
                                        </p:cTn>
                                        <p:tgtEl>
                                          <p:spTgt spid="32"/>
                                        </p:tgtEl>
                                        <p:attrNameLst>
                                          <p:attrName>style.visibility</p:attrName>
                                        </p:attrNameLst>
                                      </p:cBhvr>
                                      <p:to>
                                        <p:strVal val="visible"/>
                                      </p:to>
                                    </p:set>
                                    <p:animEffect transition="in" filter="circle(out)">
                                      <p:cBhvr>
                                        <p:cTn id="27" dur="1000"/>
                                        <p:tgtEl>
                                          <p:spTgt spid="32"/>
                                        </p:tgtEl>
                                      </p:cBhvr>
                                    </p:animEffect>
                                  </p:childTnLst>
                                </p:cTn>
                              </p:par>
                              <p:par>
                                <p:cTn id="28" presetID="6" presetClass="entr" presetSubtype="32" fill="hold" grpId="0" nodeType="withEffect">
                                  <p:stCondLst>
                                    <p:cond delay="4500"/>
                                  </p:stCondLst>
                                  <p:childTnLst>
                                    <p:set>
                                      <p:cBhvr>
                                        <p:cTn id="29" dur="1" fill="hold">
                                          <p:stCondLst>
                                            <p:cond delay="0"/>
                                          </p:stCondLst>
                                        </p:cTn>
                                        <p:tgtEl>
                                          <p:spTgt spid="33"/>
                                        </p:tgtEl>
                                        <p:attrNameLst>
                                          <p:attrName>style.visibility</p:attrName>
                                        </p:attrNameLst>
                                      </p:cBhvr>
                                      <p:to>
                                        <p:strVal val="visible"/>
                                      </p:to>
                                    </p:set>
                                    <p:animEffect transition="in" filter="circle(out)">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tmplLst>
          <p:tmpl>
            <p:tnLst>
              <p:par>
                <p:cTn presetID="22" presetClass="entr" presetSubtype="4" fill="hold" nodeType="withEffect">
                  <p:stCondLst>
                    <p:cond delay="2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1" grpId="0" animBg="1">
        <p:tmplLst>
          <p:tmpl>
            <p:tnLst>
              <p:par>
                <p:cTn presetID="6" presetClass="entr" presetSubtype="32" fill="hold" nodeType="withEffect">
                  <p:stCondLst>
                    <p:cond delay="4000"/>
                  </p:stCondLst>
                  <p:childTnLst>
                    <p:set>
                      <p:cBhvr>
                        <p:cTn dur="1" fill="hold">
                          <p:stCondLst>
                            <p:cond delay="0"/>
                          </p:stCondLst>
                        </p:cTn>
                        <p:tgtEl>
                          <p:spTgt spid="31"/>
                        </p:tgtEl>
                        <p:attrNameLst>
                          <p:attrName>style.visibility</p:attrName>
                        </p:attrNameLst>
                      </p:cBhvr>
                      <p:to>
                        <p:strVal val="visible"/>
                      </p:to>
                    </p:set>
                    <p:animEffect transition="in" filter="circle(out)">
                      <p:cBhvr>
                        <p:cTn dur="1000"/>
                        <p:tgtEl>
                          <p:spTgt spid="31"/>
                        </p:tgtEl>
                      </p:cBhvr>
                    </p:animEffect>
                  </p:childTnLst>
                </p:cTn>
              </p:par>
            </p:tnLst>
          </p:tmpl>
        </p:tmplLst>
      </p:bldP>
      <p:bldP spid="32" grpId="0" animBg="1">
        <p:tmplLst>
          <p:tmpl>
            <p:tnLst>
              <p:par>
                <p:cTn presetID="6" presetClass="entr" presetSubtype="32" fill="hold" nodeType="withEffect">
                  <p:stCondLst>
                    <p:cond delay="4250"/>
                  </p:stCondLst>
                  <p:childTnLst>
                    <p:set>
                      <p:cBhvr>
                        <p:cTn dur="1" fill="hold">
                          <p:stCondLst>
                            <p:cond delay="0"/>
                          </p:stCondLst>
                        </p:cTn>
                        <p:tgtEl>
                          <p:spTgt spid="32"/>
                        </p:tgtEl>
                        <p:attrNameLst>
                          <p:attrName>style.visibility</p:attrName>
                        </p:attrNameLst>
                      </p:cBhvr>
                      <p:to>
                        <p:strVal val="visible"/>
                      </p:to>
                    </p:set>
                    <p:animEffect transition="in" filter="circle(out)">
                      <p:cBhvr>
                        <p:cTn dur="1000"/>
                        <p:tgtEl>
                          <p:spTgt spid="32"/>
                        </p:tgtEl>
                      </p:cBhvr>
                    </p:animEffect>
                  </p:childTnLst>
                </p:cTn>
              </p:par>
            </p:tnLst>
          </p:tmpl>
        </p:tmplLst>
      </p:bldP>
      <p:bldP spid="33" grpId="0" animBg="1">
        <p:tmplLst>
          <p:tmpl>
            <p:tnLst>
              <p:par>
                <p:cTn presetID="6" presetClass="entr" presetSubtype="32" fill="hold" nodeType="withEffect">
                  <p:stCondLst>
                    <p:cond delay="4500"/>
                  </p:stCondLst>
                  <p:childTnLst>
                    <p:set>
                      <p:cBhvr>
                        <p:cTn dur="1" fill="hold">
                          <p:stCondLst>
                            <p:cond delay="0"/>
                          </p:stCondLst>
                        </p:cTn>
                        <p:tgtEl>
                          <p:spTgt spid="33"/>
                        </p:tgtEl>
                        <p:attrNameLst>
                          <p:attrName>style.visibility</p:attrName>
                        </p:attrNameLst>
                      </p:cBhvr>
                      <p:to>
                        <p:strVal val="visible"/>
                      </p:to>
                    </p:set>
                    <p:animEffect transition="in" filter="circle(out)">
                      <p:cBhvr>
                        <p:cTn dur="1000"/>
                        <p:tgtEl>
                          <p:spTgt spid="33"/>
                        </p:tgtEl>
                      </p:cBhvr>
                    </p:animEffect>
                  </p:childTnLst>
                </p:cTn>
              </p:par>
            </p:tnLst>
          </p:tmpl>
        </p:tmplLst>
      </p:bldP>
      <p:bldP spid="34"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0_Infografika pruhy 4x">
    <p:spTree>
      <p:nvGrpSpPr>
        <p:cNvPr id="1" name=""/>
        <p:cNvGrpSpPr/>
        <p:nvPr/>
      </p:nvGrpSpPr>
      <p:grpSpPr>
        <a:xfrm>
          <a:off x="0" y="0"/>
          <a:ext cx="0" cy="0"/>
          <a:chOff x="0" y="0"/>
          <a:chExt cx="0" cy="0"/>
        </a:xfrm>
      </p:grpSpPr>
      <p:pic>
        <p:nvPicPr>
          <p:cNvPr id="37" name="Zástupný symbol obrázku 5">
            <a:extLst>
              <a:ext uri="{FF2B5EF4-FFF2-40B4-BE49-F238E27FC236}">
                <a16:creationId xmlns:a16="http://schemas.microsoft.com/office/drawing/2014/main" id="{DFCB673A-6F33-42CE-98C2-E5D8D28D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9" r="108" b="21524"/>
          <a:stretch/>
        </p:blipFill>
        <p:spPr>
          <a:xfrm>
            <a:off x="0" y="0"/>
            <a:ext cx="12191999" cy="5751276"/>
          </a:xfrm>
          <a:prstGeom prst="rect">
            <a:avLst/>
          </a:prstGeom>
        </p:spPr>
      </p:pic>
      <p:sp>
        <p:nvSpPr>
          <p:cNvPr id="38" name="Obdélník 37">
            <a:extLst>
              <a:ext uri="{FF2B5EF4-FFF2-40B4-BE49-F238E27FC236}">
                <a16:creationId xmlns:a16="http://schemas.microsoft.com/office/drawing/2014/main" id="{75DE1E75-95FC-42AD-ABE1-6F854245F6FF}"/>
              </a:ext>
            </a:extLst>
          </p:cNvPr>
          <p:cNvSpPr/>
          <p:nvPr userDrawn="1"/>
        </p:nvSpPr>
        <p:spPr>
          <a:xfrm>
            <a:off x="-1" y="0"/>
            <a:ext cx="12192000" cy="5751276"/>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mj-lt"/>
            </a:endParaRPr>
          </a:p>
        </p:txBody>
      </p:sp>
      <p:grpSp>
        <p:nvGrpSpPr>
          <p:cNvPr id="24" name="Group 5">
            <a:extLst>
              <a:ext uri="{FF2B5EF4-FFF2-40B4-BE49-F238E27FC236}">
                <a16:creationId xmlns:a16="http://schemas.microsoft.com/office/drawing/2014/main" id="{6ACDAA1D-413D-4874-8631-86D10ACBE8A0}"/>
              </a:ext>
            </a:extLst>
          </p:cNvPr>
          <p:cNvGrpSpPr>
            <a:grpSpLocks/>
          </p:cNvGrpSpPr>
          <p:nvPr userDrawn="1"/>
        </p:nvGrpSpPr>
        <p:grpSpPr bwMode="auto">
          <a:xfrm flipH="1">
            <a:off x="1543947" y="577652"/>
            <a:ext cx="3904455" cy="1296150"/>
            <a:chOff x="-1024799" y="2276859"/>
            <a:chExt cx="8729510" cy="936461"/>
          </a:xfrm>
          <a:noFill/>
          <a:scene3d>
            <a:camera prst="orthographicFront">
              <a:rot lat="0" lon="0" rev="0"/>
            </a:camera>
            <a:lightRig rig="threePt" dir="t"/>
          </a:scene3d>
        </p:grpSpPr>
        <p:sp>
          <p:nvSpPr>
            <p:cNvPr id="25" name="Rounded Rectangle 6">
              <a:extLst>
                <a:ext uri="{FF2B5EF4-FFF2-40B4-BE49-F238E27FC236}">
                  <a16:creationId xmlns:a16="http://schemas.microsoft.com/office/drawing/2014/main" id="{0C52264A-2BDE-444E-88E1-67443A3A0D96}"/>
                </a:ext>
              </a:extLst>
            </p:cNvPr>
            <p:cNvSpPr/>
            <p:nvPr/>
          </p:nvSpPr>
          <p:spPr>
            <a:xfrm>
              <a:off x="795329" y="2535722"/>
              <a:ext cx="6909382" cy="677598"/>
            </a:xfrm>
            <a:prstGeom prst="roundRect">
              <a:avLst>
                <a:gd name="adj" fmla="val 0"/>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26" name="Oval 7">
              <a:extLst>
                <a:ext uri="{FF2B5EF4-FFF2-40B4-BE49-F238E27FC236}">
                  <a16:creationId xmlns:a16="http://schemas.microsoft.com/office/drawing/2014/main" id="{212DA612-8F0D-456B-8CF9-FE7A9A376E6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1</a:t>
              </a:r>
            </a:p>
          </p:txBody>
        </p:sp>
      </p:grpSp>
      <p:sp>
        <p:nvSpPr>
          <p:cNvPr id="29" name="Oval 7">
            <a:extLst>
              <a:ext uri="{FF2B5EF4-FFF2-40B4-BE49-F238E27FC236}">
                <a16:creationId xmlns:a16="http://schemas.microsoft.com/office/drawing/2014/main" id="{E46E661B-9D4F-48A0-A79D-33B281380251}"/>
              </a:ext>
            </a:extLst>
          </p:cNvPr>
          <p:cNvSpPr/>
          <p:nvPr/>
        </p:nvSpPr>
        <p:spPr bwMode="auto">
          <a:xfrm flipH="1">
            <a:off x="6764885" y="2338533"/>
            <a:ext cx="1738001" cy="659590"/>
          </a:xfrm>
          <a:prstGeom prst="ellipse">
            <a:avLst/>
          </a:prstGeom>
          <a:noFill/>
          <a:ln w="28575">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600" b="1">
              <a:solidFill>
                <a:srgbClr val="FFFFFF"/>
              </a:solidFill>
              <a:latin typeface="+mj-lt"/>
            </a:endParaRPr>
          </a:p>
        </p:txBody>
      </p:sp>
      <p:sp>
        <p:nvSpPr>
          <p:cNvPr id="36" name="Text Placeholder 3">
            <a:extLst>
              <a:ext uri="{FF2B5EF4-FFF2-40B4-BE49-F238E27FC236}">
                <a16:creationId xmlns:a16="http://schemas.microsoft.com/office/drawing/2014/main" id="{46AA5CF5-50D3-4358-B03F-ECF1237E4139}"/>
              </a:ext>
            </a:extLst>
          </p:cNvPr>
          <p:cNvSpPr>
            <a:spLocks noGrp="1"/>
          </p:cNvSpPr>
          <p:nvPr>
            <p:ph type="body" sz="quarter" idx="19" hasCustomPrompt="1"/>
          </p:nvPr>
        </p:nvSpPr>
        <p:spPr>
          <a:xfrm>
            <a:off x="1723349" y="1058918"/>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Nadpis</a:t>
            </a:r>
            <a:r>
              <a:rPr lang="en-US" noProof="0"/>
              <a:t> #1</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42" name="Text Placeholder 3">
            <a:extLst>
              <a:ext uri="{FF2B5EF4-FFF2-40B4-BE49-F238E27FC236}">
                <a16:creationId xmlns:a16="http://schemas.microsoft.com/office/drawing/2014/main" id="{138781F2-20D4-419A-9FD8-0EB22B50EC7C}"/>
              </a:ext>
            </a:extLst>
          </p:cNvPr>
          <p:cNvSpPr>
            <a:spLocks noGrp="1"/>
          </p:cNvSpPr>
          <p:nvPr>
            <p:ph type="body" sz="quarter" idx="20" hasCustomPrompt="1"/>
          </p:nvPr>
        </p:nvSpPr>
        <p:spPr>
          <a:xfrm>
            <a:off x="3168645" y="3715632"/>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 </a:t>
            </a:r>
            <a:r>
              <a:rPr lang="en-US" noProof="0" err="1"/>
              <a:t>Nadpis</a:t>
            </a:r>
            <a:r>
              <a:rPr lang="en-US" noProof="0"/>
              <a:t> #3</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43" name="Text Placeholder 3">
            <a:extLst>
              <a:ext uri="{FF2B5EF4-FFF2-40B4-BE49-F238E27FC236}">
                <a16:creationId xmlns:a16="http://schemas.microsoft.com/office/drawing/2014/main" id="{A31903D2-1CB4-494A-91D4-AC154CB4288A}"/>
              </a:ext>
            </a:extLst>
          </p:cNvPr>
          <p:cNvSpPr>
            <a:spLocks noGrp="1"/>
          </p:cNvSpPr>
          <p:nvPr>
            <p:ph type="body" sz="quarter" idx="21" hasCustomPrompt="1"/>
          </p:nvPr>
        </p:nvSpPr>
        <p:spPr>
          <a:xfrm>
            <a:off x="4778139" y="2356756"/>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Nadpis</a:t>
            </a:r>
            <a:r>
              <a:rPr lang="en-US" noProof="0"/>
              <a:t> #2</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grpSp>
        <p:nvGrpSpPr>
          <p:cNvPr id="48" name="Group 5">
            <a:extLst>
              <a:ext uri="{FF2B5EF4-FFF2-40B4-BE49-F238E27FC236}">
                <a16:creationId xmlns:a16="http://schemas.microsoft.com/office/drawing/2014/main" id="{B03830A0-A4D6-4E3B-8BF9-F5771A2CEEEC}"/>
              </a:ext>
            </a:extLst>
          </p:cNvPr>
          <p:cNvGrpSpPr>
            <a:grpSpLocks/>
          </p:cNvGrpSpPr>
          <p:nvPr userDrawn="1"/>
        </p:nvGrpSpPr>
        <p:grpSpPr bwMode="auto">
          <a:xfrm flipH="1">
            <a:off x="4598093" y="1848150"/>
            <a:ext cx="3904455" cy="1296150"/>
            <a:chOff x="-1024799" y="2276859"/>
            <a:chExt cx="8729510" cy="936461"/>
          </a:xfrm>
          <a:noFill/>
          <a:scene3d>
            <a:camera prst="orthographicFront">
              <a:rot lat="0" lon="0" rev="0"/>
            </a:camera>
            <a:lightRig rig="threePt" dir="t"/>
          </a:scene3d>
        </p:grpSpPr>
        <p:sp>
          <p:nvSpPr>
            <p:cNvPr id="52" name="Rounded Rectangle 6">
              <a:extLst>
                <a:ext uri="{FF2B5EF4-FFF2-40B4-BE49-F238E27FC236}">
                  <a16:creationId xmlns:a16="http://schemas.microsoft.com/office/drawing/2014/main" id="{E290CAA6-1F2B-45F5-B721-53AFE4C9C8DC}"/>
                </a:ext>
              </a:extLst>
            </p:cNvPr>
            <p:cNvSpPr/>
            <p:nvPr/>
          </p:nvSpPr>
          <p:spPr>
            <a:xfrm>
              <a:off x="795329" y="2535722"/>
              <a:ext cx="6909382" cy="677598"/>
            </a:xfrm>
            <a:prstGeom prst="roundRect">
              <a:avLst>
                <a:gd name="adj" fmla="val 0"/>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53" name="Oval 7">
              <a:extLst>
                <a:ext uri="{FF2B5EF4-FFF2-40B4-BE49-F238E27FC236}">
                  <a16:creationId xmlns:a16="http://schemas.microsoft.com/office/drawing/2014/main" id="{69F86A12-AF2A-4BAF-BBE7-33B29FB996D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2</a:t>
              </a:r>
            </a:p>
          </p:txBody>
        </p:sp>
      </p:grpSp>
      <p:grpSp>
        <p:nvGrpSpPr>
          <p:cNvPr id="61" name="Group 5">
            <a:extLst>
              <a:ext uri="{FF2B5EF4-FFF2-40B4-BE49-F238E27FC236}">
                <a16:creationId xmlns:a16="http://schemas.microsoft.com/office/drawing/2014/main" id="{03A7A0C5-5F8B-4D39-8D6D-80708024B31C}"/>
              </a:ext>
            </a:extLst>
          </p:cNvPr>
          <p:cNvGrpSpPr>
            <a:grpSpLocks/>
          </p:cNvGrpSpPr>
          <p:nvPr userDrawn="1"/>
        </p:nvGrpSpPr>
        <p:grpSpPr bwMode="auto">
          <a:xfrm flipH="1">
            <a:off x="3010183" y="3229536"/>
            <a:ext cx="3904455" cy="1296150"/>
            <a:chOff x="-1024799" y="2276859"/>
            <a:chExt cx="8729510" cy="936461"/>
          </a:xfrm>
          <a:noFill/>
          <a:scene3d>
            <a:camera prst="orthographicFront">
              <a:rot lat="0" lon="0" rev="0"/>
            </a:camera>
            <a:lightRig rig="threePt" dir="t"/>
          </a:scene3d>
        </p:grpSpPr>
        <p:sp>
          <p:nvSpPr>
            <p:cNvPr id="62" name="Rounded Rectangle 6">
              <a:extLst>
                <a:ext uri="{FF2B5EF4-FFF2-40B4-BE49-F238E27FC236}">
                  <a16:creationId xmlns:a16="http://schemas.microsoft.com/office/drawing/2014/main" id="{5F27C46B-5DE9-4DCD-9BE2-528D23C343E3}"/>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3" name="Oval 7">
              <a:extLst>
                <a:ext uri="{FF2B5EF4-FFF2-40B4-BE49-F238E27FC236}">
                  <a16:creationId xmlns:a16="http://schemas.microsoft.com/office/drawing/2014/main" id="{282654E0-1120-46F0-9664-A05594B45394}"/>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3</a:t>
              </a:r>
            </a:p>
          </p:txBody>
        </p:sp>
      </p:grpSp>
      <p:sp>
        <p:nvSpPr>
          <p:cNvPr id="64" name="Text Placeholder 3">
            <a:extLst>
              <a:ext uri="{FF2B5EF4-FFF2-40B4-BE49-F238E27FC236}">
                <a16:creationId xmlns:a16="http://schemas.microsoft.com/office/drawing/2014/main" id="{E8315C06-5DE6-402B-A977-D9CFE9B18882}"/>
              </a:ext>
            </a:extLst>
          </p:cNvPr>
          <p:cNvSpPr>
            <a:spLocks noGrp="1"/>
          </p:cNvSpPr>
          <p:nvPr>
            <p:ph type="body" sz="quarter" idx="22" hasCustomPrompt="1"/>
          </p:nvPr>
        </p:nvSpPr>
        <p:spPr>
          <a:xfrm>
            <a:off x="7802050" y="5018980"/>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 </a:t>
            </a:r>
            <a:r>
              <a:rPr lang="en-US" noProof="0" err="1"/>
              <a:t>Nadpis</a:t>
            </a:r>
            <a:r>
              <a:rPr lang="en-US" noProof="0"/>
              <a:t> #4</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grpSp>
        <p:nvGrpSpPr>
          <p:cNvPr id="65" name="Group 5">
            <a:extLst>
              <a:ext uri="{FF2B5EF4-FFF2-40B4-BE49-F238E27FC236}">
                <a16:creationId xmlns:a16="http://schemas.microsoft.com/office/drawing/2014/main" id="{CA518183-46DC-4596-895C-8CF55315205E}"/>
              </a:ext>
            </a:extLst>
          </p:cNvPr>
          <p:cNvGrpSpPr>
            <a:grpSpLocks/>
          </p:cNvGrpSpPr>
          <p:nvPr userDrawn="1"/>
        </p:nvGrpSpPr>
        <p:grpSpPr bwMode="auto">
          <a:xfrm flipH="1">
            <a:off x="7640855" y="4525686"/>
            <a:ext cx="3360520" cy="1296150"/>
            <a:chOff x="191321" y="2276859"/>
            <a:chExt cx="7513390" cy="936461"/>
          </a:xfrm>
          <a:noFill/>
          <a:scene3d>
            <a:camera prst="orthographicFront">
              <a:rot lat="0" lon="0" rev="0"/>
            </a:camera>
            <a:lightRig rig="threePt" dir="t"/>
          </a:scene3d>
        </p:grpSpPr>
        <p:sp>
          <p:nvSpPr>
            <p:cNvPr id="66" name="Rounded Rectangle 6">
              <a:extLst>
                <a:ext uri="{FF2B5EF4-FFF2-40B4-BE49-F238E27FC236}">
                  <a16:creationId xmlns:a16="http://schemas.microsoft.com/office/drawing/2014/main" id="{DC76BF61-EF84-4FE9-BE90-291A16730902}"/>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7" name="Oval 7">
              <a:extLst>
                <a:ext uri="{FF2B5EF4-FFF2-40B4-BE49-F238E27FC236}">
                  <a16:creationId xmlns:a16="http://schemas.microsoft.com/office/drawing/2014/main" id="{9C0730AE-A3EA-4766-AFBE-7FC15B378967}"/>
                </a:ext>
              </a:extLst>
            </p:cNvPr>
            <p:cNvSpPr/>
            <p:nvPr/>
          </p:nvSpPr>
          <p:spPr>
            <a:xfrm>
              <a:off x="191321" y="2276859"/>
              <a:ext cx="170985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4</a:t>
              </a:r>
            </a:p>
          </p:txBody>
        </p:sp>
      </p:grpSp>
    </p:spTree>
    <p:extLst>
      <p:ext uri="{BB962C8B-B14F-4D97-AF65-F5344CB8AC3E}">
        <p14:creationId xmlns:p14="http://schemas.microsoft.com/office/powerpoint/2010/main" val="39382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425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450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500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par>
                                <p:cTn id="17" presetID="2" presetClass="entr" presetSubtype="8" decel="100000" fill="hold"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0-#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0-#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325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25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750" fill="hold"/>
                                        <p:tgtEl>
                                          <p:spTgt spid="65"/>
                                        </p:tgtEl>
                                        <p:attrNameLst>
                                          <p:attrName>ppt_x</p:attrName>
                                        </p:attrNameLst>
                                      </p:cBhvr>
                                      <p:tavLst>
                                        <p:tav tm="0">
                                          <p:val>
                                            <p:strVal val="0-#ppt_w/2"/>
                                          </p:val>
                                        </p:tav>
                                        <p:tav tm="100000">
                                          <p:val>
                                            <p:strVal val="#ppt_x"/>
                                          </p:val>
                                        </p:tav>
                                      </p:tavLst>
                                    </p:anim>
                                    <p:anim calcmode="lin" valueType="num">
                                      <p:cBhvr additive="base">
                                        <p:cTn id="32" dur="7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tmplLst>
          <p:tmpl>
            <p:tnLst>
              <p:par>
                <p:cTn presetID="22" presetClass="entr" presetSubtype="4"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2" grpId="0">
        <p:tmplLst>
          <p:tmpl>
            <p:tnLst>
              <p:par>
                <p:cTn presetID="22" presetClass="entr" presetSubtype="4" fill="hold" nodeType="withEffect">
                  <p:stCondLst>
                    <p:cond delay="450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tmplLst>
          <p:tmpl>
            <p:tnLst>
              <p:par>
                <p:cTn presetID="22" presetClass="entr" presetSubtype="4" fill="hold" nodeType="withEffect">
                  <p:stCondLst>
                    <p:cond delay="425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64" grpId="0">
        <p:tmplLst>
          <p:tmpl>
            <p:tnLst>
              <p:par>
                <p:cTn presetID="22" presetClass="entr" presetSubtype="4" fill="hold" nodeType="withEffect">
                  <p:stCondLst>
                    <p:cond delay="5000"/>
                  </p:st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405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2.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4.sv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9.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image" Target="../media/image65.sv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3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cxnSp>
        <p:nvCxnSpPr>
          <p:cNvPr id="2" name="Straight Connector 9">
            <a:extLst>
              <a:ext uri="{FF2B5EF4-FFF2-40B4-BE49-F238E27FC236}">
                <a16:creationId xmlns:a16="http://schemas.microsoft.com/office/drawing/2014/main" id="{6307D610-F851-6BD3-5141-F154BC1DE7AD}"/>
              </a:ext>
            </a:extLst>
          </p:cNvPr>
          <p:cNvCxnSpPr>
            <a:cxnSpLocks/>
          </p:cNvCxnSpPr>
          <p:nvPr userDrawn="1"/>
        </p:nvCxnSpPr>
        <p:spPr>
          <a:xfrm>
            <a:off x="11404253" y="6136018"/>
            <a:ext cx="0" cy="2723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B522BEAA-76CF-F7F0-ABC3-6EE8E627232E}"/>
              </a:ext>
            </a:extLst>
          </p:cNvPr>
          <p:cNvSpPr txBox="1">
            <a:spLocks/>
          </p:cNvSpPr>
          <p:nvPr userDrawn="1"/>
        </p:nvSpPr>
        <p:spPr>
          <a:xfrm>
            <a:off x="11449209" y="6219152"/>
            <a:ext cx="383748" cy="269741"/>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92A1526-C153-4DA6-8E63-B168DC7585A3}" type="slidenum">
              <a:rPr lang="sk-SK" sz="1200" b="0" i="0" u="none" strike="noStrike" kern="1200" spc="30" baseline="0" smtClean="0">
                <a:solidFill>
                  <a:srgbClr val="868C93"/>
                </a:solidFill>
                <a:latin typeface="+mn-lt"/>
                <a:ea typeface="+mn-ea"/>
                <a:cs typeface="+mn-cs"/>
              </a:rPr>
              <a:t>‹#›</a:t>
            </a:fld>
            <a:endParaRPr lang="sk-SK" sz="1200" b="0" i="0" u="none" strike="noStrike" kern="1200" spc="30" baseline="0" noProof="0">
              <a:solidFill>
                <a:srgbClr val="868C93"/>
              </a:solidFill>
              <a:latin typeface="+mn-lt"/>
              <a:ea typeface="+mn-ea"/>
              <a:cs typeface="+mn-cs"/>
            </a:endParaRPr>
          </a:p>
          <a:p>
            <a:pPr algn="r"/>
            <a:endParaRPr lang="en-US" sz="1100" spc="30" baseline="0">
              <a:solidFill>
                <a:srgbClr val="004C96"/>
              </a:solidFill>
            </a:endParaRPr>
          </a:p>
        </p:txBody>
      </p:sp>
    </p:spTree>
    <p:extLst>
      <p:ext uri="{BB962C8B-B14F-4D97-AF65-F5344CB8AC3E}">
        <p14:creationId xmlns:p14="http://schemas.microsoft.com/office/powerpoint/2010/main" val="251640993"/>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081" r:id="rId18"/>
    <p:sldLayoutId id="2147483805" r:id="rId19"/>
    <p:sldLayoutId id="2147483807" r:id="rId20"/>
    <p:sldLayoutId id="2147484181" r:id="rId21"/>
    <p:sldLayoutId id="2147484182" r:id="rId22"/>
    <p:sldLayoutId id="2147484183" r:id="rId23"/>
    <p:sldLayoutId id="2147484184" r:id="rId24"/>
    <p:sldLayoutId id="2147484185" r:id="rId25"/>
    <p:sldLayoutId id="2147484186" r:id="rId26"/>
    <p:sldLayoutId id="2147484187" r:id="rId27"/>
    <p:sldLayoutId id="2147484188" r:id="rId28"/>
    <p:sldLayoutId id="2147484189" r:id="rId29"/>
    <p:sldLayoutId id="2147484190" r:id="rId30"/>
    <p:sldLayoutId id="2147484191" r:id="rId31"/>
    <p:sldLayoutId id="2147484192" r:id="rId32"/>
    <p:sldLayoutId id="2147484193" r:id="rId33"/>
    <p:sldLayoutId id="2147484194" r:id="rId34"/>
    <p:sldLayoutId id="2147484195" r:id="rId35"/>
    <p:sldLayoutId id="2147484196" r:id="rId36"/>
    <p:sldLayoutId id="2147484197" r:id="rId37"/>
    <p:sldLayoutId id="2147484198" r:id="rId38"/>
    <p:sldLayoutId id="2147484199" r:id="rId39"/>
    <p:sldLayoutId id="2147484200" r:id="rId40"/>
    <p:sldLayoutId id="2147484201" r:id="rId41"/>
    <p:sldLayoutId id="2147484202" r:id="rId42"/>
    <p:sldLayoutId id="2147484203" r:id="rId43"/>
    <p:sldLayoutId id="2147484204" r:id="rId44"/>
    <p:sldLayoutId id="2147484205" r:id="rId45"/>
    <p:sldLayoutId id="2147484206" r:id="rId46"/>
    <p:sldLayoutId id="2147484207" r:id="rId47"/>
    <p:sldLayoutId id="2147484208" r:id="rId48"/>
    <p:sldLayoutId id="2147484209" r:id="rId49"/>
    <p:sldLayoutId id="2147484210" r:id="rId50"/>
    <p:sldLayoutId id="2147484211" r:id="rId51"/>
    <p:sldLayoutId id="2147484212" r:id="rId52"/>
    <p:sldLayoutId id="2147484213" r:id="rId53"/>
    <p:sldLayoutId id="2147484214" r:id="rId54"/>
    <p:sldLayoutId id="2147484215" r:id="rId55"/>
    <p:sldLayoutId id="2147484216" r:id="rId56"/>
    <p:sldLayoutId id="2147484217" r:id="rId57"/>
    <p:sldLayoutId id="2147484218" r:id="rId58"/>
    <p:sldLayoutId id="2147484219" r:id="rId59"/>
    <p:sldLayoutId id="2147484220" r:id="rId60"/>
    <p:sldLayoutId id="2147484221" r:id="rId61"/>
    <p:sldLayoutId id="2147484100" r:id="rId62"/>
    <p:sldLayoutId id="2147484021" r:id="rId63"/>
    <p:sldLayoutId id="2147483942" r:id="rId64"/>
    <p:sldLayoutId id="2147483863" r:id="rId65"/>
    <p:sldLayoutId id="2147483801" r:id="rId66"/>
    <p:sldLayoutId id="2147483814" r:id="rId6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par>
                                <p:cTn id="101" presetID="22" presetClass="entr" presetSubtype="8" fill="hold" nodeType="withEffect">
                                  <p:stCondLst>
                                    <p:cond delay="1500"/>
                                  </p:stCondLst>
                                  <p:childTnLst>
                                    <p:set>
                                      <p:cBhvr>
                                        <p:cTn id="102" dur="1" fill="hold">
                                          <p:stCondLst>
                                            <p:cond delay="0"/>
                                          </p:stCondLst>
                                        </p:cTn>
                                        <p:tgtEl>
                                          <p:spTgt spid="2"/>
                                        </p:tgtEl>
                                        <p:attrNameLst>
                                          <p:attrName>style.visibility</p:attrName>
                                        </p:attrNameLst>
                                      </p:cBhvr>
                                      <p:to>
                                        <p:strVal val="visible"/>
                                      </p:to>
                                    </p:set>
                                    <p:animEffect transition="in" filter="wipe(left)">
                                      <p:cBhvr>
                                        <p:cTn id="103" dur="500"/>
                                        <p:tgtEl>
                                          <p:spTgt spid="2"/>
                                        </p:tgtEl>
                                      </p:cBhvr>
                                    </p:animEffect>
                                  </p:childTnLst>
                                </p:cTn>
                              </p:par>
                              <p:par>
                                <p:cTn id="104" presetID="22" presetClass="entr" presetSubtype="4" fill="hold" grpId="0" nodeType="withEffect">
                                  <p:stCondLst>
                                    <p:cond delay="2000"/>
                                  </p:stCondLst>
                                  <p:childTnLst>
                                    <p:set>
                                      <p:cBhvr>
                                        <p:cTn id="105" dur="1" fill="hold">
                                          <p:stCondLst>
                                            <p:cond delay="0"/>
                                          </p:stCondLst>
                                        </p:cTn>
                                        <p:tgtEl>
                                          <p:spTgt spid="3"/>
                                        </p:tgtEl>
                                        <p:attrNameLst>
                                          <p:attrName>style.visibility</p:attrName>
                                        </p:attrNameLst>
                                      </p:cBhvr>
                                      <p:to>
                                        <p:strVal val="visible"/>
                                      </p:to>
                                    </p:set>
                                    <p:animEffect transition="in" filter="wipe(down)">
                                      <p:cBhvr>
                                        <p:cTn id="10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3" grpId="0"/>
      <p:bldP spid="3" grpId="1"/>
    </p:bldLst>
  </p:timing>
  <p:hf hdr="0" ftr="0" dt="0"/>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D5A6328-ECAF-432C-A26D-0C51D446A60A}"/>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cs-CZ"/>
              <a:t>Kliknutím lze upravit styl.</a:t>
            </a:r>
            <a:endParaRPr lang="sk-SK"/>
          </a:p>
        </p:txBody>
      </p:sp>
      <p:sp>
        <p:nvSpPr>
          <p:cNvPr id="3" name="Zástupný text 2">
            <a:extLst>
              <a:ext uri="{FF2B5EF4-FFF2-40B4-BE49-F238E27FC236}">
                <a16:creationId xmlns:a16="http://schemas.microsoft.com/office/drawing/2014/main" id="{6CBAF2EA-5329-42DE-979C-AD832255CAD8}"/>
              </a:ext>
            </a:extLst>
          </p:cNvPr>
          <p:cNvSpPr>
            <a:spLocks noGrp="1"/>
          </p:cNvSpPr>
          <p:nvPr>
            <p:ph type="body" idx="1"/>
          </p:nvPr>
        </p:nvSpPr>
        <p:spPr>
          <a:xfrm>
            <a:off x="838200" y="1825625"/>
            <a:ext cx="10515600" cy="3780416"/>
          </a:xfrm>
          <a:prstGeom prst="rect">
            <a:avLst/>
          </a:prstGeom>
        </p:spPr>
        <p:txBody>
          <a:bodyPr vert="horz" lIns="0" tIns="0" rIns="0" bIns="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Footer Placeholder 4">
            <a:extLst>
              <a:ext uri="{FF2B5EF4-FFF2-40B4-BE49-F238E27FC236}">
                <a16:creationId xmlns:a16="http://schemas.microsoft.com/office/drawing/2014/main" id="{28C93544-6C3A-495A-AB83-7008BE393B2C}"/>
              </a:ext>
            </a:extLst>
          </p:cNvPr>
          <p:cNvSpPr txBox="1">
            <a:spLocks/>
          </p:cNvSpPr>
          <p:nvPr userDrawn="1"/>
        </p:nvSpPr>
        <p:spPr>
          <a:xfrm>
            <a:off x="8436533" y="6079365"/>
            <a:ext cx="244503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0" i="0" u="none" strike="noStrike" kern="1200" spc="30" baseline="0">
              <a:solidFill>
                <a:srgbClr val="004C96"/>
              </a:solidFill>
              <a:latin typeface="+mn-lt"/>
              <a:ea typeface="+mn-ea"/>
              <a:cs typeface="+mn-cs"/>
            </a:endParaRPr>
          </a:p>
          <a:p>
            <a:pPr algn="r"/>
            <a:r>
              <a:rPr lang="sk-SK" sz="1200" b="1" i="0" u="none" strike="noStrike" kern="1200" spc="30" baseline="0" noProof="0">
                <a:solidFill>
                  <a:srgbClr val="004C96"/>
                </a:solidFill>
                <a:latin typeface="+mn-lt"/>
                <a:ea typeface="+mn-ea"/>
                <a:cs typeface="+mn-cs"/>
              </a:rPr>
              <a:t>Pribinova 25, 811 09</a:t>
            </a:r>
            <a:r>
              <a:rPr lang="en-US" sz="1200" b="1" i="0" u="none" strike="noStrike" kern="1200" spc="30" baseline="0" noProof="0">
                <a:solidFill>
                  <a:srgbClr val="004C96"/>
                </a:solidFill>
                <a:latin typeface="+mn-lt"/>
                <a:ea typeface="+mn-ea"/>
                <a:cs typeface="+mn-cs"/>
              </a:rPr>
              <a:t> </a:t>
            </a:r>
            <a:r>
              <a:rPr lang="sk-SK" sz="1200" b="1" i="0" u="none" strike="noStrike" kern="1200" spc="30" baseline="0" noProof="0">
                <a:solidFill>
                  <a:srgbClr val="004C96"/>
                </a:solidFill>
                <a:latin typeface="+mn-lt"/>
                <a:ea typeface="+mn-ea"/>
                <a:cs typeface="+mn-cs"/>
              </a:rPr>
              <a:t>Bratislava </a:t>
            </a:r>
            <a:endParaRPr lang="sk-SK" sz="1200" b="0" i="0" u="none" strike="noStrike" kern="1200" spc="30" baseline="0" noProof="0">
              <a:solidFill>
                <a:srgbClr val="004C96"/>
              </a:solidFill>
              <a:latin typeface="+mn-lt"/>
              <a:ea typeface="+mn-ea"/>
              <a:cs typeface="+mn-cs"/>
            </a:endParaRPr>
          </a:p>
          <a:p>
            <a:pPr algn="r"/>
            <a:r>
              <a:rPr lang="en-US" sz="1100" b="0" i="0" u="none" strike="noStrike" kern="1200" spc="30" baseline="0" noProof="0">
                <a:solidFill>
                  <a:srgbClr val="004C96"/>
                </a:solidFill>
                <a:latin typeface="+mn-lt"/>
                <a:ea typeface="+mn-ea"/>
                <a:cs typeface="+mn-cs"/>
              </a:rPr>
              <a:t>vicepremierka@mirri.gov.sk</a:t>
            </a:r>
            <a:endParaRPr lang="sk-SK" sz="1100" b="0" i="0" u="none" strike="noStrike" kern="1200" spc="30" baseline="0" noProof="0">
              <a:solidFill>
                <a:srgbClr val="004C96"/>
              </a:solidFill>
              <a:latin typeface="+mn-lt"/>
              <a:ea typeface="+mn-ea"/>
              <a:cs typeface="+mn-cs"/>
            </a:endParaRPr>
          </a:p>
          <a:p>
            <a:pPr algn="r"/>
            <a:endParaRPr lang="en-US" sz="1100" spc="30" baseline="0">
              <a:solidFill>
                <a:srgbClr val="004C96"/>
              </a:solidFill>
            </a:endParaRPr>
          </a:p>
        </p:txBody>
      </p:sp>
      <p:pic>
        <p:nvPicPr>
          <p:cNvPr id="8" name="Grafický objekt 7">
            <a:extLst>
              <a:ext uri="{FF2B5EF4-FFF2-40B4-BE49-F238E27FC236}">
                <a16:creationId xmlns:a16="http://schemas.microsoft.com/office/drawing/2014/main" id="{55F99FCA-685F-44C5-9888-DCBDD8596BE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p:blipFill>
        <p:spPr>
          <a:xfrm>
            <a:off x="3128977" y="6136018"/>
            <a:ext cx="4931827" cy="272397"/>
          </a:xfrm>
          <a:prstGeom prst="rect">
            <a:avLst/>
          </a:prstGeom>
        </p:spPr>
      </p:pic>
      <p:pic>
        <p:nvPicPr>
          <p:cNvPr id="9" name="Grafický objekt 8">
            <a:extLst>
              <a:ext uri="{FF2B5EF4-FFF2-40B4-BE49-F238E27FC236}">
                <a16:creationId xmlns:a16="http://schemas.microsoft.com/office/drawing/2014/main" id="{84F4C259-7917-4317-94C2-FF74271F4310}"/>
              </a:ext>
            </a:extLst>
          </p:cNvPr>
          <p:cNvPicPr>
            <a:picLocks noChangeAspect="1"/>
          </p:cNvPicPr>
          <p:nvPr userDrawn="1"/>
        </p:nvPicPr>
        <p:blipFill>
          <a:blip r:embed="rId24" cstate="hq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436278" y="6091739"/>
            <a:ext cx="2316970" cy="531146"/>
          </a:xfrm>
          <a:prstGeom prst="rect">
            <a:avLst/>
          </a:prstGeom>
        </p:spPr>
      </p:pic>
      <p:cxnSp>
        <p:nvCxnSpPr>
          <p:cNvPr id="4" name="Straight Connector 9">
            <a:extLst>
              <a:ext uri="{FF2B5EF4-FFF2-40B4-BE49-F238E27FC236}">
                <a16:creationId xmlns:a16="http://schemas.microsoft.com/office/drawing/2014/main" id="{300C3500-FBC0-3A1D-1BD5-12D8D583F970}"/>
              </a:ext>
            </a:extLst>
          </p:cNvPr>
          <p:cNvCxnSpPr>
            <a:cxnSpLocks/>
          </p:cNvCxnSpPr>
          <p:nvPr userDrawn="1"/>
        </p:nvCxnSpPr>
        <p:spPr>
          <a:xfrm>
            <a:off x="11404253" y="6136018"/>
            <a:ext cx="0" cy="2723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8986C3A1-0A76-FB06-5571-C26675CF9BAA}"/>
              </a:ext>
            </a:extLst>
          </p:cNvPr>
          <p:cNvSpPr txBox="1">
            <a:spLocks/>
          </p:cNvSpPr>
          <p:nvPr userDrawn="1"/>
        </p:nvSpPr>
        <p:spPr>
          <a:xfrm>
            <a:off x="11449209" y="6219152"/>
            <a:ext cx="383748" cy="269741"/>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92A1526-C153-4DA6-8E63-B168DC7585A3}" type="slidenum">
              <a:rPr lang="sk-SK" sz="1200" b="0" i="0" u="none" strike="noStrike" kern="1200" spc="30" baseline="0" smtClean="0">
                <a:solidFill>
                  <a:srgbClr val="868C93"/>
                </a:solidFill>
                <a:latin typeface="+mn-lt"/>
                <a:ea typeface="+mn-ea"/>
                <a:cs typeface="+mn-cs"/>
              </a:rPr>
              <a:t>‹#›</a:t>
            </a:fld>
            <a:endParaRPr lang="sk-SK" sz="1200" b="0" i="0" u="none" strike="noStrike" kern="1200" spc="30" baseline="0" noProof="0">
              <a:solidFill>
                <a:srgbClr val="868C93"/>
              </a:solidFill>
              <a:latin typeface="+mn-lt"/>
              <a:ea typeface="+mn-ea"/>
              <a:cs typeface="+mn-cs"/>
            </a:endParaRPr>
          </a:p>
          <a:p>
            <a:pPr algn="r"/>
            <a:endParaRPr lang="en-US" sz="1100" spc="30" baseline="0">
              <a:solidFill>
                <a:srgbClr val="004C96"/>
              </a:solidFill>
            </a:endParaRPr>
          </a:p>
        </p:txBody>
      </p:sp>
    </p:spTree>
    <p:extLst>
      <p:ext uri="{BB962C8B-B14F-4D97-AF65-F5344CB8AC3E}">
        <p14:creationId xmlns:p14="http://schemas.microsoft.com/office/powerpoint/2010/main" val="1935802048"/>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8" fill="hold" nodeType="withEffect">
                                  <p:stCondLst>
                                    <p:cond delay="1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4"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Lst>
  </p:timing>
  <p:hf hdr="0" ftr="0" dt="0"/>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hyperlink" Target="https://metais.vicepremier.gov.sk/help" TargetMode="External"/><Relationship Id="rId3" Type="http://schemas.openxmlformats.org/officeDocument/2006/relationships/hyperlink" Target="https://calculator.aws/#/" TargetMode="External"/><Relationship Id="rId7" Type="http://schemas.openxmlformats.org/officeDocument/2006/relationships/hyperlink" Target="https://mirri.gov.sk/sekcie/informatizacia/riadenie-kvality-qa/" TargetMode="External"/><Relationship Id="rId2" Type="http://schemas.openxmlformats.org/officeDocument/2006/relationships/hyperlink" Target="https://cloud.statneit.sk/cennik-sluzieb-vc-mvsr/" TargetMode="External"/><Relationship Id="rId1" Type="http://schemas.openxmlformats.org/officeDocument/2006/relationships/slideLayout" Target="../slideLayouts/slideLayout68.xml"/><Relationship Id="rId6" Type="http://schemas.openxmlformats.org/officeDocument/2006/relationships/hyperlink" Target="https://mirri.gov.sk/sekcie/informatizacia/egovernment/vladny-cloud/metodicke-usmernenia/" TargetMode="External"/><Relationship Id="rId5" Type="http://schemas.openxmlformats.org/officeDocument/2006/relationships/hyperlink" Target="https://www.oracle.com/cloud/costestimator.html" TargetMode="External"/><Relationship Id="rId4" Type="http://schemas.openxmlformats.org/officeDocument/2006/relationships/hyperlink" Target="https://azure.microsoft.com/en-us/pricing/calcula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tms2014.sk/" TargetMode="External"/><Relationship Id="rId2" Type="http://schemas.openxmlformats.org/officeDocument/2006/relationships/hyperlink" Target="mailto:informatizacia.psk@mirri.gov.sk" TargetMode="External"/><Relationship Id="rId1" Type="http://schemas.openxmlformats.org/officeDocument/2006/relationships/slideLayout" Target="../slideLayouts/slideLayout68.xml"/><Relationship Id="rId4" Type="http://schemas.openxmlformats.org/officeDocument/2006/relationships/hyperlink" Target="http://www.eurofondy.gov.s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20_CE8A1196.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a:xfrm>
            <a:off x="2777770" y="2087494"/>
            <a:ext cx="7233294" cy="2687705"/>
          </a:xfrm>
        </p:spPr>
        <p:txBody>
          <a:bodyPr>
            <a:normAutofit fontScale="32500" lnSpcReduction="20000"/>
          </a:bodyPr>
          <a:lstStyle/>
          <a:p>
            <a:pPr algn="ctr"/>
            <a:r>
              <a:rPr lang="sk-SK" sz="15000" dirty="0"/>
              <a:t> </a:t>
            </a:r>
          </a:p>
          <a:p>
            <a:pPr algn="ctr"/>
            <a:r>
              <a:rPr lang="sk-SK" sz="15000" dirty="0"/>
              <a:t>„</a:t>
            </a:r>
            <a:r>
              <a:rPr lang="sk-SK" sz="15000" b="1" dirty="0"/>
              <a:t>Zvýšenie dostupnosti systémov verejnej správy</a:t>
            </a:r>
            <a:r>
              <a:rPr lang="sk-SK" sz="15000" dirty="0"/>
              <a:t>“</a:t>
            </a:r>
          </a:p>
          <a:p>
            <a:pPr algn="ctr"/>
            <a:r>
              <a:rPr lang="sk-SK" dirty="0"/>
              <a:t> </a:t>
            </a:r>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p:txBody>
          <a:bodyPr>
            <a:normAutofit/>
          </a:bodyPr>
          <a:lstStyle/>
          <a:p>
            <a:r>
              <a:rPr lang="sk-SK" dirty="0"/>
              <a:t>10/2023</a:t>
            </a:r>
          </a:p>
        </p:txBody>
      </p:sp>
    </p:spTree>
    <p:extLst>
      <p:ext uri="{BB962C8B-B14F-4D97-AF65-F5344CB8AC3E}">
        <p14:creationId xmlns:p14="http://schemas.microsoft.com/office/powerpoint/2010/main" val="222778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dirty="0"/>
              <a:t>Požadované dokumenty</a:t>
            </a:r>
            <a:endParaRPr lang="en-US" dirty="0"/>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1043853"/>
            <a:ext cx="11282156" cy="36933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sk-SK" b="1">
              <a:cs typeface="Calibri"/>
            </a:endParaRPr>
          </a:p>
        </p:txBody>
      </p:sp>
      <p:sp>
        <p:nvSpPr>
          <p:cNvPr id="4" name="BlokTextu 2">
            <a:extLst>
              <a:ext uri="{FF2B5EF4-FFF2-40B4-BE49-F238E27FC236}">
                <a16:creationId xmlns:a16="http://schemas.microsoft.com/office/drawing/2014/main" id="{C3AA54C9-452A-DD49-8266-6B7B60CBB078}"/>
              </a:ext>
            </a:extLst>
          </p:cNvPr>
          <p:cNvSpPr txBox="1"/>
          <p:nvPr/>
        </p:nvSpPr>
        <p:spPr>
          <a:xfrm>
            <a:off x="292361" y="975692"/>
            <a:ext cx="5809611" cy="3416320"/>
          </a:xfrm>
          <a:prstGeom prst="rect">
            <a:avLst/>
          </a:prstGeom>
          <a:noFill/>
        </p:spPr>
        <p:txBody>
          <a:bodyPr wrap="square" lIns="91440" tIns="45720" rIns="91440" bIns="45720" rtlCol="0" anchor="t">
            <a:spAutoFit/>
          </a:bodyPr>
          <a:lstStyle/>
          <a:p>
            <a:pPr algn="just"/>
            <a:r>
              <a:rPr lang="sk-SK" dirty="0">
                <a:ea typeface="+mn-lt"/>
                <a:cs typeface="+mn-lt"/>
              </a:rPr>
              <a:t>Dokumenty potrebné k obsahovému vyhodnoteniu:</a:t>
            </a:r>
            <a:endParaRPr lang="en-US" dirty="0"/>
          </a:p>
          <a:p>
            <a:pPr algn="just"/>
            <a:endParaRPr lang="sk-SK" dirty="0">
              <a:cs typeface="Calibri"/>
            </a:endParaRPr>
          </a:p>
          <a:p>
            <a:pPr marL="285750" indent="-285750" algn="just">
              <a:buFont typeface="Arial"/>
              <a:buChar char="•"/>
            </a:pPr>
            <a:r>
              <a:rPr lang="sk-SK" b="1" dirty="0">
                <a:cs typeface="Calibri"/>
              </a:rPr>
              <a:t>K zvýšeniu dostupnosti ISVS </a:t>
            </a:r>
            <a:endParaRPr lang="sk-SK" b="1" dirty="0">
              <a:ea typeface="+mn-lt"/>
              <a:cs typeface="+mn-lt"/>
            </a:endParaRPr>
          </a:p>
          <a:p>
            <a:pPr marL="742950" lvl="1" indent="-285750" algn="just">
              <a:buFont typeface="Arial"/>
              <a:buChar char="•"/>
            </a:pPr>
            <a:r>
              <a:rPr lang="sk-SK" dirty="0">
                <a:ea typeface="+mn-lt"/>
                <a:cs typeface="+mn-lt"/>
              </a:rPr>
              <a:t>Aplikovanie metodiky klasifikácie ISVS za účelom určenia potrebnej kategórie služieb (ak nemajú už kategorizáciu hotovú), zoznam ISVS</a:t>
            </a:r>
          </a:p>
          <a:p>
            <a:pPr marL="742950" lvl="1" indent="-285750" algn="just">
              <a:buFont typeface="Arial"/>
              <a:buChar char="•"/>
            </a:pPr>
            <a:r>
              <a:rPr lang="sk-SK" dirty="0">
                <a:ea typeface="+mn-lt"/>
                <a:cs typeface="+mn-lt"/>
              </a:rPr>
              <a:t>Identifikácia cloudových služieb, ich veľkostí, a všetky licencie potrebné pre migráciu</a:t>
            </a:r>
            <a:endParaRPr lang="sk-SK" dirty="0">
              <a:cs typeface="Calibri" panose="020F0502020204030204"/>
            </a:endParaRPr>
          </a:p>
          <a:p>
            <a:pPr marL="742950" lvl="1" indent="-285750" algn="just">
              <a:buFont typeface="Arial"/>
              <a:buChar char="•"/>
            </a:pPr>
            <a:r>
              <a:rPr lang="sk-SK" dirty="0">
                <a:ea typeface="+mn-lt"/>
                <a:cs typeface="+mn-lt"/>
              </a:rPr>
              <a:t>Vypočítané </a:t>
            </a:r>
            <a:r>
              <a:rPr lang="sk-SK" dirty="0" smtClean="0">
                <a:ea typeface="+mn-lt"/>
                <a:cs typeface="+mn-lt"/>
              </a:rPr>
              <a:t>TCO (súčasť CBA) </a:t>
            </a:r>
            <a:r>
              <a:rPr lang="sk-SK" dirty="0">
                <a:ea typeface="+mn-lt"/>
                <a:cs typeface="+mn-lt"/>
              </a:rPr>
              <a:t>v troch </a:t>
            </a:r>
            <a:r>
              <a:rPr lang="sk-SK" dirty="0" smtClean="0">
                <a:ea typeface="+mn-lt"/>
                <a:cs typeface="+mn-lt"/>
              </a:rPr>
              <a:t>variáciách </a:t>
            </a:r>
            <a:r>
              <a:rPr lang="sk-SK" dirty="0">
                <a:ea typeface="+mn-lt"/>
                <a:cs typeface="+mn-lt"/>
              </a:rPr>
              <a:t>: </a:t>
            </a:r>
          </a:p>
          <a:p>
            <a:pPr marL="1200150" lvl="2" indent="-285750" algn="just">
              <a:buFont typeface="Arial"/>
              <a:buChar char="•"/>
            </a:pPr>
            <a:r>
              <a:rPr lang="sk-SK" dirty="0">
                <a:ea typeface="+mn-lt"/>
                <a:cs typeface="+mn-lt"/>
              </a:rPr>
              <a:t>Ako je to dnes – „AS IS</a:t>
            </a:r>
            <a:r>
              <a:rPr lang="sk-SK" dirty="0" smtClean="0">
                <a:ea typeface="+mn-lt"/>
                <a:cs typeface="+mn-lt"/>
              </a:rPr>
              <a:t>“,</a:t>
            </a:r>
            <a:endParaRPr lang="sk-SK" dirty="0">
              <a:ea typeface="+mn-lt"/>
              <a:cs typeface="+mn-lt"/>
            </a:endParaRPr>
          </a:p>
          <a:p>
            <a:pPr marL="1200150" lvl="2" indent="-285750" algn="just">
              <a:buFont typeface="Arial"/>
              <a:buChar char="•"/>
            </a:pPr>
            <a:r>
              <a:rPr lang="sk-SK" dirty="0">
                <a:ea typeface="+mn-lt"/>
                <a:cs typeface="+mn-lt"/>
              </a:rPr>
              <a:t>Ako by to bolo v privátnej časti </a:t>
            </a:r>
            <a:r>
              <a:rPr lang="sk-SK" dirty="0" smtClean="0">
                <a:ea typeface="+mn-lt"/>
                <a:cs typeface="+mn-lt"/>
              </a:rPr>
              <a:t>VC,</a:t>
            </a:r>
            <a:endParaRPr lang="sk-SK" dirty="0">
              <a:ea typeface="+mn-lt"/>
              <a:cs typeface="+mn-lt"/>
            </a:endParaRPr>
          </a:p>
          <a:p>
            <a:pPr marL="1200150" lvl="2" indent="-285750" algn="just">
              <a:buFont typeface="Arial"/>
              <a:buChar char="•"/>
            </a:pPr>
            <a:r>
              <a:rPr lang="sk-SK" dirty="0">
                <a:ea typeface="+mn-lt"/>
                <a:cs typeface="+mn-lt"/>
              </a:rPr>
              <a:t>Ako by to bolo vo verejnej časti </a:t>
            </a:r>
            <a:r>
              <a:rPr lang="sk-SK" dirty="0" smtClean="0">
                <a:ea typeface="+mn-lt"/>
                <a:cs typeface="+mn-lt"/>
              </a:rPr>
              <a:t>VC.</a:t>
            </a:r>
            <a:endParaRPr lang="sk-SK" dirty="0"/>
          </a:p>
        </p:txBody>
      </p:sp>
      <p:sp>
        <p:nvSpPr>
          <p:cNvPr id="5" name="BlokTextu 2">
            <a:extLst>
              <a:ext uri="{FF2B5EF4-FFF2-40B4-BE49-F238E27FC236}">
                <a16:creationId xmlns:a16="http://schemas.microsoft.com/office/drawing/2014/main" id="{A98521A0-5ECB-D299-2F85-C15D964602D4}"/>
              </a:ext>
            </a:extLst>
          </p:cNvPr>
          <p:cNvSpPr txBox="1"/>
          <p:nvPr/>
        </p:nvSpPr>
        <p:spPr>
          <a:xfrm>
            <a:off x="6328640" y="641581"/>
            <a:ext cx="5166364" cy="5078313"/>
          </a:xfrm>
          <a:prstGeom prst="rect">
            <a:avLst/>
          </a:prstGeom>
          <a:noFill/>
        </p:spPr>
        <p:txBody>
          <a:bodyPr wrap="square" lIns="91440" tIns="45720" rIns="91440" bIns="45720" rtlCol="0" anchor="t">
            <a:spAutoFit/>
          </a:bodyPr>
          <a:lstStyle/>
          <a:p>
            <a:pPr algn="just"/>
            <a:r>
              <a:rPr lang="sk-SK" b="1" dirty="0" smtClean="0">
                <a:ea typeface="+mn-lt"/>
                <a:cs typeface="+mn-lt"/>
              </a:rPr>
              <a:t>Užitočné dokumenty :</a:t>
            </a:r>
            <a:r>
              <a:rPr lang="sk-SK" b="1" dirty="0">
                <a:ea typeface="+mn-lt"/>
                <a:cs typeface="+mn-lt"/>
              </a:rPr>
              <a:t> </a:t>
            </a:r>
            <a:endParaRPr lang="en-US" dirty="0"/>
          </a:p>
          <a:p>
            <a:pPr marL="285750" indent="-285750" algn="just">
              <a:buFont typeface="Arial"/>
              <a:buChar char="•"/>
            </a:pPr>
            <a:r>
              <a:rPr lang="sk-SK" dirty="0">
                <a:ea typeface="+mn-lt"/>
                <a:cs typeface="+mn-lt"/>
              </a:rPr>
              <a:t>Cenníky cloudových služieb v privátnej </a:t>
            </a:r>
            <a:r>
              <a:rPr lang="sk-SK" dirty="0" smtClean="0">
                <a:ea typeface="+mn-lt"/>
                <a:cs typeface="+mn-lt"/>
              </a:rPr>
              <a:t>časti</a:t>
            </a:r>
          </a:p>
          <a:p>
            <a:pPr marL="269875" lvl="1" algn="just"/>
            <a:r>
              <a:rPr lang="sk-SK" dirty="0" smtClean="0">
                <a:solidFill>
                  <a:schemeClr val="bg2">
                    <a:lumMod val="95000"/>
                  </a:schemeClr>
                </a:solidFill>
                <a:ea typeface="+mn-lt"/>
                <a:cs typeface="+mn-lt"/>
                <a:hlinkClick r:id="rId2"/>
              </a:rPr>
              <a:t>Vládny Cloud Ministerstva </a:t>
            </a:r>
            <a:r>
              <a:rPr lang="sk-SK" dirty="0" smtClean="0">
                <a:solidFill>
                  <a:schemeClr val="bg2">
                    <a:lumMod val="95000"/>
                  </a:schemeClr>
                </a:solidFill>
                <a:ea typeface="+mn-lt"/>
                <a:cs typeface="+mn-lt"/>
                <a:hlinkClick r:id="rId2"/>
              </a:rPr>
              <a:t>Vnútra</a:t>
            </a:r>
            <a:r>
              <a:rPr lang="sk-SK" dirty="0">
                <a:solidFill>
                  <a:schemeClr val="bg2">
                    <a:lumMod val="95000"/>
                  </a:schemeClr>
                </a:solidFill>
                <a:ea typeface="+mn-lt"/>
                <a:cs typeface="+mn-lt"/>
              </a:rPr>
              <a:t> </a:t>
            </a:r>
            <a:r>
              <a:rPr lang="sk-SK" dirty="0">
                <a:solidFill>
                  <a:schemeClr val="bg2">
                    <a:lumMod val="95000"/>
                  </a:schemeClr>
                </a:solidFill>
                <a:ea typeface="+mn-lt"/>
                <a:cs typeface="+mn-lt"/>
                <a:hlinkClick r:id="rId2"/>
              </a:rPr>
              <a:t>https://cloud.statneit.sk/cennik-sluzieb-vc-mvsr</a:t>
            </a:r>
            <a:r>
              <a:rPr lang="sk-SK" dirty="0" smtClean="0">
                <a:solidFill>
                  <a:schemeClr val="bg2">
                    <a:lumMod val="95000"/>
                  </a:schemeClr>
                </a:solidFill>
                <a:ea typeface="+mn-lt"/>
                <a:cs typeface="+mn-lt"/>
                <a:hlinkClick r:id="rId2"/>
              </a:rPr>
              <a:t>/</a:t>
            </a:r>
            <a:r>
              <a:rPr lang="sk-SK" dirty="0" smtClean="0">
                <a:solidFill>
                  <a:schemeClr val="bg2">
                    <a:lumMod val="95000"/>
                  </a:schemeClr>
                </a:solidFill>
                <a:ea typeface="+mn-lt"/>
                <a:cs typeface="+mn-lt"/>
              </a:rPr>
              <a:t> </a:t>
            </a:r>
            <a:endParaRPr lang="sk-SK" dirty="0" smtClean="0">
              <a:ea typeface="+mn-lt"/>
              <a:cs typeface="+mn-lt"/>
            </a:endParaRPr>
          </a:p>
          <a:p>
            <a:pPr marL="285750" indent="-285750" algn="just">
              <a:buFont typeface="Arial"/>
              <a:buChar char="•"/>
            </a:pPr>
            <a:r>
              <a:rPr lang="sk-SK" dirty="0" smtClean="0">
                <a:ea typeface="+mn-lt"/>
                <a:cs typeface="+mn-lt"/>
              </a:rPr>
              <a:t>Cenníky </a:t>
            </a:r>
            <a:r>
              <a:rPr lang="sk-SK" dirty="0" smtClean="0">
                <a:ea typeface="+mn-lt"/>
                <a:cs typeface="+mn-lt"/>
              </a:rPr>
              <a:t>cloudových služieb vo verejnej časti </a:t>
            </a:r>
          </a:p>
          <a:p>
            <a:pPr marL="742950" lvl="1" indent="-285750" algn="just">
              <a:buFont typeface="Arial"/>
              <a:buChar char="•"/>
            </a:pPr>
            <a:r>
              <a:rPr lang="sk-SK" dirty="0" smtClean="0">
                <a:ea typeface="+mn-lt"/>
                <a:cs typeface="+mn-lt"/>
                <a:hlinkClick r:id="rId3"/>
              </a:rPr>
              <a:t>AWS</a:t>
            </a:r>
            <a:endParaRPr lang="sk-SK" dirty="0" smtClean="0">
              <a:ea typeface="+mn-lt"/>
              <a:cs typeface="+mn-lt"/>
            </a:endParaRPr>
          </a:p>
          <a:p>
            <a:pPr marL="742950" lvl="1" indent="-285750" algn="just">
              <a:buFont typeface="Arial"/>
              <a:buChar char="•"/>
            </a:pPr>
            <a:r>
              <a:rPr lang="sk-SK" dirty="0" smtClean="0">
                <a:ea typeface="+mn-lt"/>
                <a:cs typeface="+mn-lt"/>
                <a:hlinkClick r:id="rId4"/>
              </a:rPr>
              <a:t>Azure</a:t>
            </a:r>
            <a:endParaRPr lang="sk-SK" dirty="0" smtClean="0">
              <a:ea typeface="+mn-lt"/>
              <a:cs typeface="+mn-lt"/>
            </a:endParaRPr>
          </a:p>
          <a:p>
            <a:pPr marL="742950" lvl="1" indent="-285750" algn="just">
              <a:buFont typeface="Arial"/>
              <a:buChar char="•"/>
            </a:pPr>
            <a:r>
              <a:rPr lang="sk-SK" dirty="0" smtClean="0">
                <a:ea typeface="+mn-lt"/>
                <a:cs typeface="+mn-lt"/>
                <a:hlinkClick r:id="rId5"/>
              </a:rPr>
              <a:t>Oracle </a:t>
            </a:r>
            <a:r>
              <a:rPr lang="sk-SK" dirty="0" err="1" smtClean="0">
                <a:ea typeface="+mn-lt"/>
                <a:cs typeface="+mn-lt"/>
                <a:hlinkClick r:id="rId5"/>
              </a:rPr>
              <a:t>Cloud</a:t>
            </a:r>
            <a:endParaRPr lang="sk-SK" dirty="0" smtClean="0">
              <a:ea typeface="+mn-lt"/>
              <a:cs typeface="+mn-lt"/>
            </a:endParaRPr>
          </a:p>
          <a:p>
            <a:pPr marL="285750" indent="-285750" algn="just">
              <a:buFont typeface="Arial"/>
              <a:buChar char="•"/>
            </a:pPr>
            <a:r>
              <a:rPr lang="sk-SK" dirty="0" smtClean="0">
                <a:ea typeface="+mn-lt"/>
                <a:cs typeface="+mn-lt"/>
              </a:rPr>
              <a:t>Metodiku </a:t>
            </a:r>
            <a:r>
              <a:rPr lang="sk-SK" dirty="0">
                <a:ea typeface="+mn-lt"/>
                <a:cs typeface="+mn-lt"/>
              </a:rPr>
              <a:t>pre klasifikáciu </a:t>
            </a:r>
            <a:r>
              <a:rPr lang="sk-SK" dirty="0" smtClean="0">
                <a:ea typeface="+mn-lt"/>
                <a:cs typeface="+mn-lt"/>
              </a:rPr>
              <a:t>ISVS</a:t>
            </a:r>
          </a:p>
          <a:p>
            <a:pPr marL="269875" algn="just"/>
            <a:r>
              <a:rPr lang="sk-SK" dirty="0">
                <a:hlinkClick r:id="rId6"/>
              </a:rPr>
              <a:t>https://mirri.gov.sk/sekcie/informatizacia/egovernment/vladny-cloud/metodicke-usmernenia</a:t>
            </a:r>
            <a:r>
              <a:rPr lang="sk-SK" dirty="0" smtClean="0">
                <a:hlinkClick r:id="rId6"/>
              </a:rPr>
              <a:t>/</a:t>
            </a:r>
            <a:r>
              <a:rPr lang="sk-SK" dirty="0" smtClean="0"/>
              <a:t> </a:t>
            </a:r>
          </a:p>
          <a:p>
            <a:pPr marL="285750" indent="-285750" algn="just">
              <a:buFont typeface="Arial"/>
              <a:buChar char="•"/>
            </a:pPr>
            <a:r>
              <a:rPr lang="sk-SK" dirty="0" smtClean="0"/>
              <a:t>Postup </a:t>
            </a:r>
            <a:r>
              <a:rPr lang="sk-SK" dirty="0"/>
              <a:t>a vzory pre vypracovanie CBA/TCO, </a:t>
            </a:r>
            <a:r>
              <a:rPr lang="sk-SK" dirty="0" smtClean="0"/>
              <a:t>projektového zámeru, prístupu </a:t>
            </a:r>
            <a:r>
              <a:rPr lang="sk-SK" dirty="0"/>
              <a:t>k </a:t>
            </a:r>
            <a:r>
              <a:rPr lang="sk-SK" dirty="0" smtClean="0"/>
              <a:t>projektu:</a:t>
            </a:r>
            <a:endParaRPr lang="sk-SK" dirty="0">
              <a:cs typeface="Calibri"/>
            </a:endParaRPr>
          </a:p>
          <a:p>
            <a:pPr marL="269875" algn="just"/>
            <a:r>
              <a:rPr lang="sk-SK" dirty="0" smtClean="0">
                <a:cs typeface="Calibri"/>
                <a:hlinkClick r:id="rId7"/>
              </a:rPr>
              <a:t>https</a:t>
            </a:r>
            <a:r>
              <a:rPr lang="sk-SK" dirty="0">
                <a:cs typeface="Calibri"/>
                <a:hlinkClick r:id="rId7"/>
              </a:rPr>
              <a:t>://</a:t>
            </a:r>
            <a:r>
              <a:rPr lang="sk-SK" dirty="0" smtClean="0">
                <a:cs typeface="Calibri"/>
                <a:hlinkClick r:id="rId7"/>
              </a:rPr>
              <a:t>mirri.gov.sk/sekcie/informatizacia/riadenie-kvality-qa/</a:t>
            </a:r>
            <a:r>
              <a:rPr lang="sk-SK" dirty="0" smtClean="0">
                <a:cs typeface="Calibri"/>
              </a:rPr>
              <a:t> </a:t>
            </a:r>
            <a:endParaRPr lang="sk-SK" dirty="0">
              <a:cs typeface="Calibri"/>
            </a:endParaRPr>
          </a:p>
          <a:p>
            <a:pPr marL="285750" indent="-285750" algn="just">
              <a:buFont typeface="Arial"/>
              <a:buChar char="•"/>
            </a:pPr>
            <a:r>
              <a:rPr lang="sk-SK" dirty="0"/>
              <a:t>Konzultácie k agende </a:t>
            </a:r>
            <a:r>
              <a:rPr lang="sk-SK" dirty="0" err="1" smtClean="0"/>
              <a:t>MetaIS</a:t>
            </a:r>
            <a:r>
              <a:rPr lang="sk-SK" dirty="0" smtClean="0"/>
              <a:t>:</a:t>
            </a:r>
          </a:p>
          <a:p>
            <a:pPr indent="269875" algn="just"/>
            <a:r>
              <a:rPr lang="sk-SK" u="sng" dirty="0">
                <a:hlinkClick r:id="rId8"/>
              </a:rPr>
              <a:t>https://metais.vicepremier.gov.sk/help</a:t>
            </a:r>
            <a:endParaRPr lang="sk-SK" dirty="0"/>
          </a:p>
          <a:p>
            <a:pPr algn="just"/>
            <a:endParaRPr lang="sk-SK" dirty="0">
              <a:cs typeface="Calibri"/>
            </a:endParaRPr>
          </a:p>
        </p:txBody>
      </p:sp>
    </p:spTree>
    <p:extLst>
      <p:ext uri="{BB962C8B-B14F-4D97-AF65-F5344CB8AC3E}">
        <p14:creationId xmlns:p14="http://schemas.microsoft.com/office/powerpoint/2010/main" val="3324473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436104" y="334808"/>
            <a:ext cx="9144000" cy="5565059"/>
          </a:xfrm>
        </p:spPr>
        <p:txBody>
          <a:bodyPr/>
          <a:lstStyle/>
          <a:p>
            <a:pPr algn="ctr"/>
            <a:r>
              <a:rPr lang="sk-SK" dirty="0" smtClean="0"/>
              <a:t>Kontaktné údaje</a:t>
            </a:r>
            <a:br>
              <a:rPr lang="sk-SK" dirty="0" smtClean="0"/>
            </a:br>
            <a:r>
              <a:rPr lang="sk-SK" dirty="0" smtClean="0"/>
              <a:t/>
            </a:r>
            <a:br>
              <a:rPr lang="sk-SK" dirty="0" smtClean="0"/>
            </a:br>
            <a:r>
              <a:rPr lang="sk-SK" sz="1800" b="1" dirty="0" smtClean="0">
                <a:solidFill>
                  <a:srgbClr val="222222"/>
                </a:solidFill>
              </a:rPr>
              <a:t>Žiadosť </a:t>
            </a:r>
            <a:r>
              <a:rPr lang="sk-SK" sz="1800" b="1" dirty="0">
                <a:solidFill>
                  <a:srgbClr val="222222"/>
                </a:solidFill>
              </a:rPr>
              <a:t>o </a:t>
            </a:r>
            <a:r>
              <a:rPr lang="sk-SK" sz="1800" b="1" dirty="0" smtClean="0">
                <a:solidFill>
                  <a:srgbClr val="222222"/>
                </a:solidFill>
              </a:rPr>
              <a:t>NFP</a:t>
            </a:r>
            <a:br>
              <a:rPr lang="sk-SK" sz="1800" b="1" dirty="0" smtClean="0">
                <a:solidFill>
                  <a:srgbClr val="222222"/>
                </a:solidFill>
              </a:rPr>
            </a:br>
            <a:r>
              <a:rPr lang="sk-SK" sz="1400" b="1" dirty="0">
                <a:solidFill>
                  <a:srgbClr val="222222"/>
                </a:solidFill>
              </a:rPr>
              <a:t/>
            </a:r>
            <a:br>
              <a:rPr lang="sk-SK" sz="1400" b="1" dirty="0">
                <a:solidFill>
                  <a:srgbClr val="222222"/>
                </a:solidFill>
              </a:rPr>
            </a:br>
            <a:r>
              <a:rPr lang="sk-SK" sz="1600" b="1" dirty="0">
                <a:solidFill>
                  <a:srgbClr val="222222"/>
                </a:solidFill>
              </a:rPr>
              <a:t>Ministerstvo investícií, regionálneho rozvoja a informatizácie Slovenskej republiky</a:t>
            </a:r>
            <a:r>
              <a:rPr lang="sk-SK" sz="1600" dirty="0">
                <a:solidFill>
                  <a:srgbClr val="222222"/>
                </a:solidFill>
              </a:rPr>
              <a:t/>
            </a:r>
            <a:br>
              <a:rPr lang="sk-SK" sz="1600" dirty="0">
                <a:solidFill>
                  <a:srgbClr val="222222"/>
                </a:solidFill>
              </a:rPr>
            </a:br>
            <a:r>
              <a:rPr lang="sk-SK" sz="1600" dirty="0">
                <a:solidFill>
                  <a:srgbClr val="222222"/>
                </a:solidFill>
              </a:rPr>
              <a:t>Sekcia implementácie projektov informatizácie</a:t>
            </a:r>
            <a:br>
              <a:rPr lang="sk-SK" sz="1600" dirty="0">
                <a:solidFill>
                  <a:srgbClr val="222222"/>
                </a:solidFill>
              </a:rPr>
            </a:br>
            <a:r>
              <a:rPr lang="sk-SK" sz="1600" dirty="0">
                <a:solidFill>
                  <a:srgbClr val="222222"/>
                </a:solidFill>
              </a:rPr>
              <a:t>Pribinova 25</a:t>
            </a:r>
            <a:br>
              <a:rPr lang="sk-SK" sz="1600" dirty="0">
                <a:solidFill>
                  <a:srgbClr val="222222"/>
                </a:solidFill>
              </a:rPr>
            </a:br>
            <a:r>
              <a:rPr lang="sk-SK" sz="1600" dirty="0">
                <a:solidFill>
                  <a:srgbClr val="222222"/>
                </a:solidFill>
              </a:rPr>
              <a:t>811 09 </a:t>
            </a:r>
            <a:r>
              <a:rPr lang="sk-SK" sz="1600" dirty="0" smtClean="0">
                <a:solidFill>
                  <a:srgbClr val="222222"/>
                </a:solidFill>
              </a:rPr>
              <a:t>Bratislava</a:t>
            </a:r>
            <a:br>
              <a:rPr lang="sk-SK" sz="1600" dirty="0" smtClean="0">
                <a:solidFill>
                  <a:srgbClr val="222222"/>
                </a:solidFill>
              </a:rPr>
            </a:br>
            <a:r>
              <a:rPr lang="sk-SK" sz="1600" b="1" dirty="0">
                <a:solidFill>
                  <a:srgbClr val="222222"/>
                </a:solidFill>
              </a:rPr>
              <a:t/>
            </a:r>
            <a:br>
              <a:rPr lang="sk-SK" sz="1600" b="1" dirty="0">
                <a:solidFill>
                  <a:srgbClr val="222222"/>
                </a:solidFill>
              </a:rPr>
            </a:br>
            <a:r>
              <a:rPr lang="sk-SK" sz="1600" b="1" dirty="0" smtClean="0">
                <a:solidFill>
                  <a:srgbClr val="222222"/>
                </a:solidFill>
              </a:rPr>
              <a:t>e-mail: </a:t>
            </a:r>
            <a:r>
              <a:rPr lang="sk-SK"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informatizacia.psk@mirri.gov.sk</a:t>
            </a:r>
            <a:r>
              <a:rPr lang="sk-SK"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r>
            <a:br>
              <a:rPr lang="sk-SK"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br>
            <a:r>
              <a:rPr lang="sk-SK" sz="1600" b="1" dirty="0">
                <a:solidFill>
                  <a:srgbClr val="222222"/>
                </a:solidFill>
              </a:rPr>
              <a:t>te</a:t>
            </a:r>
            <a:r>
              <a:rPr lang="sk-SK" sz="1600" b="1" dirty="0" smtClean="0">
                <a:solidFill>
                  <a:srgbClr val="222222"/>
                </a:solidFill>
              </a:rPr>
              <a:t>l. </a:t>
            </a:r>
            <a:r>
              <a:rPr lang="sk-SK" sz="1600" b="1" dirty="0">
                <a:solidFill>
                  <a:srgbClr val="222222"/>
                </a:solidFill>
              </a:rPr>
              <a:t>kontakt: </a:t>
            </a:r>
            <a:r>
              <a:rPr lang="sk-SK" sz="1600" dirty="0">
                <a:solidFill>
                  <a:srgbClr val="222222"/>
                </a:solidFill>
              </a:rPr>
              <a:t>00421/2/2092 </a:t>
            </a:r>
            <a:r>
              <a:rPr lang="sk-SK" sz="1600" dirty="0" smtClean="0">
                <a:solidFill>
                  <a:srgbClr val="222222"/>
                </a:solidFill>
              </a:rPr>
              <a:t>8190</a:t>
            </a:r>
            <a:br>
              <a:rPr lang="sk-SK" sz="1600" dirty="0" smtClean="0">
                <a:solidFill>
                  <a:srgbClr val="222222"/>
                </a:solidFill>
              </a:rPr>
            </a:br>
            <a:r>
              <a:rPr lang="sk-SK" sz="1400" dirty="0">
                <a:solidFill>
                  <a:srgbClr val="222222"/>
                </a:solidFill>
              </a:rPr>
              <a:t/>
            </a:r>
            <a:br>
              <a:rPr lang="sk-SK" sz="1400" dirty="0">
                <a:solidFill>
                  <a:srgbClr val="222222"/>
                </a:solidFill>
              </a:rPr>
            </a:br>
            <a:r>
              <a:rPr lang="sk-SK" sz="1400" dirty="0" smtClean="0">
                <a:solidFill>
                  <a:srgbClr val="222222"/>
                </a:solidFill>
              </a:rPr>
              <a:t/>
            </a:r>
            <a:br>
              <a:rPr lang="sk-SK" sz="1400" dirty="0" smtClean="0">
                <a:solidFill>
                  <a:srgbClr val="222222"/>
                </a:solidFill>
              </a:rPr>
            </a:br>
            <a:r>
              <a:rPr lang="sk-SK" sz="1400" dirty="0">
                <a:solidFill>
                  <a:srgbClr val="222222"/>
                </a:solidFill>
              </a:rPr>
              <a:t/>
            </a:r>
            <a:br>
              <a:rPr lang="sk-SK" sz="1400" dirty="0">
                <a:solidFill>
                  <a:srgbClr val="222222"/>
                </a:solidFill>
              </a:rPr>
            </a:br>
            <a:r>
              <a:rPr lang="sk-SK" sz="1400" dirty="0" smtClean="0">
                <a:solidFill>
                  <a:srgbClr val="222222"/>
                </a:solidFill>
              </a:rPr>
              <a:t/>
            </a:r>
            <a:br>
              <a:rPr lang="sk-SK" sz="1400" dirty="0" smtClean="0">
                <a:solidFill>
                  <a:srgbClr val="222222"/>
                </a:solidFill>
              </a:rPr>
            </a:br>
            <a:r>
              <a:rPr lang="sk-SK" sz="1400" dirty="0">
                <a:solidFill>
                  <a:srgbClr val="222222"/>
                </a:solidFill>
              </a:rPr>
              <a:t/>
            </a:r>
            <a:br>
              <a:rPr lang="sk-SK" sz="1400" dirty="0">
                <a:solidFill>
                  <a:srgbClr val="222222"/>
                </a:solidFill>
              </a:rPr>
            </a:br>
            <a:r>
              <a:rPr lang="sk-SK" sz="1400" dirty="0" smtClean="0">
                <a:solidFill>
                  <a:srgbClr val="222222"/>
                </a:solidFill>
              </a:rPr>
              <a:t/>
            </a:r>
            <a:br>
              <a:rPr lang="sk-SK" sz="1400" dirty="0" smtClean="0">
                <a:solidFill>
                  <a:srgbClr val="222222"/>
                </a:solidFill>
              </a:rPr>
            </a:br>
            <a:r>
              <a:rPr lang="sk-SK" sz="1400" dirty="0">
                <a:solidFill>
                  <a:srgbClr val="222222"/>
                </a:solidFill>
              </a:rPr>
              <a:t/>
            </a:r>
            <a:br>
              <a:rPr lang="sk-SK" sz="1400" dirty="0">
                <a:solidFill>
                  <a:srgbClr val="222222"/>
                </a:solidFill>
              </a:rPr>
            </a:br>
            <a:r>
              <a:rPr lang="sk-SK" sz="1400" dirty="0" smtClean="0">
                <a:solidFill>
                  <a:srgbClr val="222222"/>
                </a:solidFill>
              </a:rPr>
              <a:t/>
            </a:r>
            <a:br>
              <a:rPr lang="sk-SK" sz="1400" dirty="0" smtClean="0">
                <a:solidFill>
                  <a:srgbClr val="222222"/>
                </a:solidFill>
              </a:rPr>
            </a:br>
            <a:r>
              <a:rPr lang="sk-SK" sz="1400" dirty="0" smtClean="0">
                <a:solidFill>
                  <a:srgbClr val="222222"/>
                </a:solidFill>
              </a:rPr>
              <a:t>Odporúčame </a:t>
            </a:r>
            <a:r>
              <a:rPr lang="sk-SK" sz="1400" dirty="0">
                <a:solidFill>
                  <a:srgbClr val="222222"/>
                </a:solidFill>
              </a:rPr>
              <a:t>žiadateľom priebežne sledovať webové sídlo </a:t>
            </a:r>
            <a:r>
              <a:rPr lang="sk-SK" sz="1400" dirty="0" smtClean="0">
                <a:solidFill>
                  <a:srgbClr val="222222"/>
                </a:solidFill>
                <a:hlinkClick r:id="rId3"/>
              </a:rPr>
              <a:t>www.itms2014.sk</a:t>
            </a:r>
            <a:r>
              <a:rPr lang="sk-SK" sz="1400" dirty="0" smtClean="0">
                <a:solidFill>
                  <a:srgbClr val="222222"/>
                </a:solidFill>
              </a:rPr>
              <a:t> a </a:t>
            </a:r>
            <a:r>
              <a:rPr lang="sk-SK" sz="1400" dirty="0" smtClean="0">
                <a:solidFill>
                  <a:srgbClr val="222222"/>
                </a:solidFill>
                <a:hlinkClick r:id="rId4"/>
              </a:rPr>
              <a:t>www.eurofondy.gov.sk</a:t>
            </a:r>
            <a:r>
              <a:rPr lang="sk-SK" sz="1400" dirty="0" smtClean="0">
                <a:solidFill>
                  <a:srgbClr val="222222"/>
                </a:solidFill>
              </a:rPr>
              <a:t>, </a:t>
            </a:r>
            <a:r>
              <a:rPr lang="sk-SK" sz="1400" dirty="0">
                <a:solidFill>
                  <a:srgbClr val="222222"/>
                </a:solidFill>
              </a:rPr>
              <a:t>kde budú zverejňované všetky aktuálne informácie súvisiace s Výzvou, vrátane prípadných zmien a usmernení k </a:t>
            </a:r>
            <a:r>
              <a:rPr lang="sk-SK" sz="1400" dirty="0" smtClean="0">
                <a:solidFill>
                  <a:srgbClr val="222222"/>
                </a:solidFill>
              </a:rPr>
              <a:t>Výzve.</a:t>
            </a:r>
            <a:r>
              <a:rPr lang="sk-SK" sz="1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r>
            <a:br>
              <a:rPr lang="sk-SK" sz="1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b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400" b="1" dirty="0">
              <a:solidFill>
                <a:srgbClr val="222222"/>
              </a:solidFill>
            </a:endParaRPr>
          </a:p>
        </p:txBody>
      </p:sp>
    </p:spTree>
    <p:extLst>
      <p:ext uri="{BB962C8B-B14F-4D97-AF65-F5344CB8AC3E}">
        <p14:creationId xmlns:p14="http://schemas.microsoft.com/office/powerpoint/2010/main" val="9497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B3118-E9DD-40BF-9A0F-2F0A99543662}"/>
              </a:ext>
            </a:extLst>
          </p:cNvPr>
          <p:cNvSpPr>
            <a:spLocks noGrp="1"/>
          </p:cNvSpPr>
          <p:nvPr>
            <p:ph type="title"/>
          </p:nvPr>
        </p:nvSpPr>
        <p:spPr/>
        <p:txBody>
          <a:bodyPr/>
          <a:lstStyle/>
          <a:p>
            <a:r>
              <a:rPr lang="en-US"/>
              <a:t>ĎAKUJEME!</a:t>
            </a:r>
            <a:endParaRPr lang="sk-SK"/>
          </a:p>
        </p:txBody>
      </p:sp>
    </p:spTree>
    <p:extLst>
      <p:ext uri="{BB962C8B-B14F-4D97-AF65-F5344CB8AC3E}">
        <p14:creationId xmlns:p14="http://schemas.microsoft.com/office/powerpoint/2010/main" val="351268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292361" y="295065"/>
            <a:ext cx="9144000" cy="748788"/>
          </a:xfrm>
        </p:spPr>
        <p:txBody>
          <a:bodyPr/>
          <a:lstStyle/>
          <a:p>
            <a:r>
              <a:rPr lang="sk-SK"/>
              <a:t>Ciele výzvy</a:t>
            </a:r>
          </a:p>
        </p:txBody>
      </p:sp>
      <p:sp>
        <p:nvSpPr>
          <p:cNvPr id="3" name="BlokTextu 2">
            <a:extLst>
              <a:ext uri="{FF2B5EF4-FFF2-40B4-BE49-F238E27FC236}">
                <a16:creationId xmlns:a16="http://schemas.microsoft.com/office/drawing/2014/main" id="{7E35D0DF-94A9-3F75-01B4-C25CD78E8528}"/>
              </a:ext>
            </a:extLst>
          </p:cNvPr>
          <p:cNvSpPr txBox="1"/>
          <p:nvPr/>
        </p:nvSpPr>
        <p:spPr>
          <a:xfrm>
            <a:off x="393310" y="2053842"/>
            <a:ext cx="11282156" cy="2308324"/>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sk-SK" b="1" dirty="0"/>
              <a:t>Primárnym cieľom Výzvy, ktorá je vypracovaná v zmysle § 14 zákona č. 121/2022 Z. z. o príspevkoch z fondov Európskej únie a o zmene a doplnení niektorých zákonov (ďalej ako „zákon o príspevkoch z fondov“), je prostredníctvom nenávratného finančného príspevku zvýšiť dostupnosť systémov verejnej správy.</a:t>
            </a:r>
          </a:p>
          <a:p>
            <a:pPr marL="285750" indent="-285750" algn="just">
              <a:buFont typeface="Arial" panose="020B0604020202020204" pitchFamily="34" charset="0"/>
              <a:buChar char="•"/>
            </a:pPr>
            <a:endParaRPr lang="sk-SK" b="1" dirty="0"/>
          </a:p>
          <a:p>
            <a:pPr marL="285750" indent="-285750" algn="just">
              <a:buFont typeface="Arial" panose="020B0604020202020204" pitchFamily="34" charset="0"/>
              <a:buChar char="•"/>
            </a:pPr>
            <a:r>
              <a:rPr lang="sk-SK" b="1" dirty="0"/>
              <a:t>Výstupom projektov bude riešenie, ktoré celkovo zlepší prevádzku ISVS tak, aby sa dosiahla vyššia dostupnosť pomocou viacerých aspektov. Súčasťou výstupu budú cloudové služby a nevyhnutná úprava softvéru pre používanie nového prostredia. Možným riešením je hybridné prostredie zložené z privátnej aj verejnej časti vládneho cloudu. </a:t>
            </a:r>
            <a:endParaRPr lang="sk-SK" dirty="0">
              <a:cs typeface="Calibri"/>
            </a:endParaRPr>
          </a:p>
        </p:txBody>
      </p:sp>
    </p:spTree>
    <p:extLst>
      <p:ext uri="{BB962C8B-B14F-4D97-AF65-F5344CB8AC3E}">
        <p14:creationId xmlns:p14="http://schemas.microsoft.com/office/powerpoint/2010/main" val="1213574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292361" y="295065"/>
            <a:ext cx="9144000" cy="462541"/>
          </a:xfrm>
        </p:spPr>
        <p:txBody>
          <a:bodyPr/>
          <a:lstStyle/>
          <a:p>
            <a:r>
              <a:rPr lang="sk-SK" dirty="0"/>
              <a:t>Základné informácie o výzve </a:t>
            </a:r>
            <a:r>
              <a:rPr lang="sk-SK" b="1" dirty="0"/>
              <a:t>PSK-MIRRI-604-2023-DOP-EFRR</a:t>
            </a:r>
            <a:r>
              <a:rPr lang="sk-SK" dirty="0"/>
              <a:t> </a:t>
            </a:r>
          </a:p>
        </p:txBody>
      </p:sp>
      <p:graphicFrame>
        <p:nvGraphicFramePr>
          <p:cNvPr id="4" name="Tabuľka 3"/>
          <p:cNvGraphicFramePr>
            <a:graphicFrameLocks noGrp="1"/>
          </p:cNvGraphicFramePr>
          <p:nvPr>
            <p:extLst>
              <p:ext uri="{D42A27DB-BD31-4B8C-83A1-F6EECF244321}">
                <p14:modId xmlns:p14="http://schemas.microsoft.com/office/powerpoint/2010/main" val="3188300769"/>
              </p:ext>
            </p:extLst>
          </p:nvPr>
        </p:nvGraphicFramePr>
        <p:xfrm>
          <a:off x="292361" y="757607"/>
          <a:ext cx="11674352" cy="5091063"/>
        </p:xfrm>
        <a:graphic>
          <a:graphicData uri="http://schemas.openxmlformats.org/drawingml/2006/table">
            <a:tbl>
              <a:tblPr firstRow="1" bandRow="1">
                <a:tableStyleId>{5C22544A-7EE6-4342-B048-85BDC9FD1C3A}</a:tableStyleId>
              </a:tblPr>
              <a:tblGrid>
                <a:gridCol w="4995256">
                  <a:extLst>
                    <a:ext uri="{9D8B030D-6E8A-4147-A177-3AD203B41FA5}">
                      <a16:colId xmlns:a16="http://schemas.microsoft.com/office/drawing/2014/main" val="2745775003"/>
                    </a:ext>
                  </a:extLst>
                </a:gridCol>
                <a:gridCol w="6679096">
                  <a:extLst>
                    <a:ext uri="{9D8B030D-6E8A-4147-A177-3AD203B41FA5}">
                      <a16:colId xmlns:a16="http://schemas.microsoft.com/office/drawing/2014/main" val="1873095375"/>
                    </a:ext>
                  </a:extLst>
                </a:gridCol>
              </a:tblGrid>
              <a:tr h="324898">
                <a:tc>
                  <a:txBody>
                    <a:bodyPr/>
                    <a:lstStyle/>
                    <a:p>
                      <a:r>
                        <a:rPr lang="sk-SK" sz="1600" b="1" dirty="0"/>
                        <a:t>Popis</a:t>
                      </a:r>
                    </a:p>
                  </a:txBody>
                  <a:tcPr/>
                </a:tc>
                <a:tc>
                  <a:txBody>
                    <a:bodyPr/>
                    <a:lstStyle/>
                    <a:p>
                      <a:r>
                        <a:rPr lang="sk-SK" sz="1600" b="1" dirty="0"/>
                        <a:t>Informácia</a:t>
                      </a:r>
                    </a:p>
                  </a:txBody>
                  <a:tcPr/>
                </a:tc>
                <a:extLst>
                  <a:ext uri="{0D108BD9-81ED-4DB2-BD59-A6C34878D82A}">
                    <a16:rowId xmlns:a16="http://schemas.microsoft.com/office/drawing/2014/main" val="205754798"/>
                  </a:ext>
                </a:extLst>
              </a:tr>
              <a:tr h="354435">
                <a:tc>
                  <a:txBody>
                    <a:bodyPr/>
                    <a:lstStyle/>
                    <a:p>
                      <a:r>
                        <a:rPr lang="sk-SK" sz="1600" b="1" dirty="0"/>
                        <a:t>Začiatok výzvy</a:t>
                      </a:r>
                    </a:p>
                  </a:txBody>
                  <a:tcPr/>
                </a:tc>
                <a:tc>
                  <a:txBody>
                    <a:bodyPr/>
                    <a:lstStyle/>
                    <a:p>
                      <a:r>
                        <a:rPr lang="sk-SK" sz="1600" dirty="0" smtClean="0"/>
                        <a:t>29.09.2023</a:t>
                      </a:r>
                      <a:endParaRPr lang="sk-SK" sz="1600" dirty="0"/>
                    </a:p>
                  </a:txBody>
                  <a:tcPr/>
                </a:tc>
                <a:extLst>
                  <a:ext uri="{0D108BD9-81ED-4DB2-BD59-A6C34878D82A}">
                    <a16:rowId xmlns:a16="http://schemas.microsoft.com/office/drawing/2014/main" val="767607130"/>
                  </a:ext>
                </a:extLst>
              </a:tr>
              <a:tr h="354435">
                <a:tc>
                  <a:txBody>
                    <a:bodyPr/>
                    <a:lstStyle/>
                    <a:p>
                      <a:r>
                        <a:rPr lang="sk-SK" sz="1600" b="1" dirty="0"/>
                        <a:t>Ukončenie </a:t>
                      </a:r>
                      <a:r>
                        <a:rPr lang="sk-SK" sz="1600" b="1" dirty="0" smtClean="0"/>
                        <a:t>výzvy (1. posudzovaného časového obdobia) </a:t>
                      </a:r>
                      <a:endParaRPr lang="sk-SK" sz="1600" b="1" dirty="0"/>
                    </a:p>
                  </a:txBody>
                  <a:tcPr/>
                </a:tc>
                <a:tc>
                  <a:txBody>
                    <a:bodyPr/>
                    <a:lstStyle/>
                    <a:p>
                      <a:r>
                        <a:rPr lang="sk-SK" sz="1600" dirty="0" smtClean="0"/>
                        <a:t>15.01.2024</a:t>
                      </a:r>
                      <a:endParaRPr lang="sk-SK" sz="1600" dirty="0"/>
                    </a:p>
                  </a:txBody>
                  <a:tcPr/>
                </a:tc>
                <a:extLst>
                  <a:ext uri="{0D108BD9-81ED-4DB2-BD59-A6C34878D82A}">
                    <a16:rowId xmlns:a16="http://schemas.microsoft.com/office/drawing/2014/main" val="2885502619"/>
                  </a:ext>
                </a:extLst>
              </a:tr>
              <a:tr h="561188">
                <a:tc>
                  <a:txBody>
                    <a:bodyPr/>
                    <a:lstStyle/>
                    <a:p>
                      <a:r>
                        <a:rPr lang="sk-SK" sz="1600" b="1" dirty="0"/>
                        <a:t>Výška finančných prostriedkov určených na vyčerpanie vo výzve (zdroj EÚ) </a:t>
                      </a:r>
                    </a:p>
                  </a:txBody>
                  <a:tcPr/>
                </a:tc>
                <a:tc>
                  <a:txBody>
                    <a:bodyPr/>
                    <a:lstStyle/>
                    <a:p>
                      <a:r>
                        <a:rPr lang="sk-SK" sz="1600" dirty="0"/>
                        <a:t>13 750 000,00 € </a:t>
                      </a:r>
                    </a:p>
                  </a:txBody>
                  <a:tcPr/>
                </a:tc>
                <a:extLst>
                  <a:ext uri="{0D108BD9-81ED-4DB2-BD59-A6C34878D82A}">
                    <a16:rowId xmlns:a16="http://schemas.microsoft.com/office/drawing/2014/main" val="485212307"/>
                  </a:ext>
                </a:extLst>
              </a:tr>
              <a:tr h="354435">
                <a:tc>
                  <a:txBody>
                    <a:bodyPr/>
                    <a:lstStyle/>
                    <a:p>
                      <a:r>
                        <a:rPr lang="sk-SK" sz="1600" b="1" dirty="0"/>
                        <a:t>Minimálna výška NFP</a:t>
                      </a:r>
                    </a:p>
                  </a:txBody>
                  <a:tcPr/>
                </a:tc>
                <a:tc>
                  <a:txBody>
                    <a:bodyPr/>
                    <a:lstStyle/>
                    <a:p>
                      <a:r>
                        <a:rPr lang="sk-SK" sz="1600" dirty="0"/>
                        <a:t>200 </a:t>
                      </a:r>
                      <a:r>
                        <a:rPr lang="sk-SK" sz="1600" dirty="0" smtClean="0"/>
                        <a:t>001,00 </a:t>
                      </a:r>
                      <a:r>
                        <a:rPr lang="sk-SK" sz="1600" dirty="0"/>
                        <a:t>EUR</a:t>
                      </a:r>
                    </a:p>
                  </a:txBody>
                  <a:tcPr/>
                </a:tc>
                <a:extLst>
                  <a:ext uri="{0D108BD9-81ED-4DB2-BD59-A6C34878D82A}">
                    <a16:rowId xmlns:a16="http://schemas.microsoft.com/office/drawing/2014/main" val="639570170"/>
                  </a:ext>
                </a:extLst>
              </a:tr>
              <a:tr h="354435">
                <a:tc>
                  <a:txBody>
                    <a:bodyPr/>
                    <a:lstStyle/>
                    <a:p>
                      <a:r>
                        <a:rPr lang="sk-SK" sz="1600" b="1" dirty="0"/>
                        <a:t>Maximálna výška NFP</a:t>
                      </a:r>
                    </a:p>
                  </a:txBody>
                  <a:tcPr/>
                </a:tc>
                <a:tc>
                  <a:txBody>
                    <a:bodyPr/>
                    <a:lstStyle/>
                    <a:p>
                      <a:r>
                        <a:rPr lang="sk-SK" sz="1600" dirty="0" smtClean="0"/>
                        <a:t>999 999,00 </a:t>
                      </a:r>
                      <a:r>
                        <a:rPr lang="sk-SK" sz="1600" dirty="0"/>
                        <a:t>EUR </a:t>
                      </a:r>
                    </a:p>
                  </a:txBody>
                  <a:tcPr/>
                </a:tc>
                <a:extLst>
                  <a:ext uri="{0D108BD9-81ED-4DB2-BD59-A6C34878D82A}">
                    <a16:rowId xmlns:a16="http://schemas.microsoft.com/office/drawing/2014/main" val="1009893057"/>
                  </a:ext>
                </a:extLst>
              </a:tr>
              <a:tr h="2758923">
                <a:tc>
                  <a:txBody>
                    <a:bodyPr/>
                    <a:lstStyle/>
                    <a:p>
                      <a:r>
                        <a:rPr lang="sk-SK" sz="1600" b="1" dirty="0"/>
                        <a:t>Oprávnení žiadatelia</a:t>
                      </a:r>
                    </a:p>
                  </a:txBody>
                  <a:tcPr/>
                </a:tc>
                <a:tc>
                  <a:txBody>
                    <a:bodyPr/>
                    <a:lstStyle/>
                    <a:p>
                      <a:pPr lvl="0" algn="just">
                        <a:lnSpc>
                          <a:spcPct val="100000"/>
                        </a:lnSpc>
                        <a:spcBef>
                          <a:spcPts val="0"/>
                        </a:spcBef>
                        <a:spcAft>
                          <a:spcPts val="0"/>
                        </a:spcAft>
                        <a:buNone/>
                        <a:tabLst>
                          <a:tab pos="0" algn="l"/>
                        </a:tabLst>
                      </a:pPr>
                      <a:r>
                        <a:rPr lang="sk-SK" sz="1400" b="1" i="0" u="none" strike="noStrike" kern="1200" noProof="0" dirty="0" smtClean="0">
                          <a:effectLst/>
                        </a:rPr>
                        <a:t>-</a:t>
                      </a:r>
                      <a:r>
                        <a:rPr lang="sk-SK" sz="1400" b="1" i="0" u="none" strike="noStrike" kern="1200" baseline="0" noProof="0" dirty="0" smtClean="0">
                          <a:effectLst/>
                        </a:rPr>
                        <a:t>   </a:t>
                      </a:r>
                      <a:r>
                        <a:rPr lang="sk-SK" sz="1400" b="0" i="0" u="none" strike="noStrike" kern="1200" noProof="0" dirty="0" smtClean="0">
                          <a:effectLst/>
                        </a:rPr>
                        <a:t>Orgány </a:t>
                      </a:r>
                      <a:r>
                        <a:rPr lang="sk-SK" sz="1400" b="0" i="0" u="none" strike="noStrike" kern="1200" noProof="0" dirty="0">
                          <a:effectLst/>
                        </a:rPr>
                        <a:t>riadenia podľa zákona </a:t>
                      </a:r>
                      <a:r>
                        <a:rPr lang="sk-SK" sz="1400" b="0" i="0" u="none" strike="noStrike" kern="1200" noProof="0" dirty="0" smtClean="0">
                          <a:effectLst/>
                        </a:rPr>
                        <a:t>č.</a:t>
                      </a:r>
                      <a:r>
                        <a:rPr lang="sk-SK" sz="1400" b="0" i="0" u="none" strike="noStrike" kern="1200" baseline="0" noProof="0" dirty="0" smtClean="0">
                          <a:effectLst/>
                        </a:rPr>
                        <a:t> 95/2019 Z. z. </a:t>
                      </a:r>
                      <a:r>
                        <a:rPr lang="sk-SK" sz="1400" b="0" i="0" u="none" strike="noStrike" kern="1200" noProof="0" dirty="0" smtClean="0">
                          <a:effectLst/>
                        </a:rPr>
                        <a:t>§ </a:t>
                      </a:r>
                      <a:r>
                        <a:rPr lang="sk-SK" sz="1400" b="0" i="0" u="none" strike="noStrike" kern="1200" noProof="0" dirty="0">
                          <a:effectLst/>
                        </a:rPr>
                        <a:t>5 ods. 2 písmená a) b) d</a:t>
                      </a:r>
                      <a:r>
                        <a:rPr lang="sk-SK" sz="1400" b="0" i="0" u="none" strike="noStrike" kern="1200" noProof="0" dirty="0" smtClean="0">
                          <a:effectLst/>
                        </a:rPr>
                        <a:t>)</a:t>
                      </a:r>
                      <a:r>
                        <a:rPr lang="sk-SK" sz="1400" b="1" i="0" u="none" strike="noStrike" kern="1200" noProof="0" dirty="0" smtClean="0">
                          <a:effectLst/>
                        </a:rPr>
                        <a:t> </a:t>
                      </a:r>
                      <a:r>
                        <a:rPr lang="sk-SK" sz="1400" kern="1200" dirty="0" smtClean="0">
                          <a:solidFill>
                            <a:schemeClr val="dk1"/>
                          </a:solidFill>
                          <a:effectLst/>
                          <a:latin typeface="+mn-lt"/>
                          <a:ea typeface="+mn-ea"/>
                          <a:cs typeface="+mn-cs"/>
                        </a:rPr>
                        <a:t>(v prípade písmena d) </a:t>
                      </a:r>
                      <a:r>
                        <a:rPr lang="sk-SK" sz="1400" b="1" kern="1200" dirty="0" smtClean="0">
                          <a:solidFill>
                            <a:schemeClr val="dk1"/>
                          </a:solidFill>
                          <a:effectLst/>
                          <a:latin typeface="+mn-lt"/>
                          <a:ea typeface="+mn-ea"/>
                          <a:cs typeface="+mn-cs"/>
                        </a:rPr>
                        <a:t>s výnimkou </a:t>
                      </a:r>
                      <a:r>
                        <a:rPr lang="sk-SK" sz="1400" kern="1200" dirty="0" smtClean="0">
                          <a:solidFill>
                            <a:schemeClr val="dk1"/>
                          </a:solidFill>
                          <a:effectLst/>
                          <a:latin typeface="+mn-lt"/>
                          <a:ea typeface="+mn-ea"/>
                          <a:cs typeface="+mn-cs"/>
                        </a:rPr>
                        <a:t>zdravotných poisťovní, Tlačovej agentúry Slovenskej republiky, Rozhlasu a televízie Slovenska, Rady pre vysielanie a retransmisiu</a:t>
                      </a:r>
                      <a:r>
                        <a:rPr lang="sk-SK" sz="1400" kern="1200" dirty="0" smtClean="0">
                          <a:solidFill>
                            <a:schemeClr val="dk1"/>
                          </a:solidFill>
                          <a:effectLst/>
                          <a:latin typeface="+mn-lt"/>
                          <a:ea typeface="+mn-ea"/>
                          <a:cs typeface="+mn-cs"/>
                        </a:rPr>
                        <a:t>), </a:t>
                      </a:r>
                      <a:r>
                        <a:rPr lang="sk-SK" sz="1400" b="0" i="0" u="none" strike="noStrike" kern="1200" noProof="0" dirty="0" smtClean="0">
                          <a:effectLst/>
                        </a:rPr>
                        <a:t>   </a:t>
                      </a:r>
                      <a:endParaRPr lang="sk-SK" sz="1400" b="0" i="0" u="none" strike="noStrike" kern="1200" noProof="0" dirty="0">
                        <a:effectLst/>
                      </a:endParaRPr>
                    </a:p>
                    <a:p>
                      <a:pPr marL="285750" lvl="0" indent="-285750" algn="just">
                        <a:lnSpc>
                          <a:spcPct val="100000"/>
                        </a:lnSpc>
                        <a:spcBef>
                          <a:spcPts val="0"/>
                        </a:spcBef>
                        <a:spcAft>
                          <a:spcPts val="0"/>
                        </a:spcAft>
                        <a:buFontTx/>
                        <a:buChar char="-"/>
                      </a:pPr>
                      <a:r>
                        <a:rPr lang="sk-SK" sz="1400" b="0" i="0" u="none" strike="noStrike" kern="1200" noProof="0" dirty="0" smtClean="0">
                          <a:effectLst/>
                        </a:rPr>
                        <a:t>Datacentrum </a:t>
                      </a:r>
                      <a:r>
                        <a:rPr lang="sk-SK" sz="1400" b="0" i="0" u="none" strike="noStrike" kern="1200" noProof="0" dirty="0">
                          <a:effectLst/>
                        </a:rPr>
                        <a:t>elektronizácie územnej </a:t>
                      </a:r>
                      <a:r>
                        <a:rPr lang="sk-SK" sz="1400" b="0" i="0" u="none" strike="noStrike" kern="1200" noProof="0" dirty="0" smtClean="0">
                          <a:effectLst/>
                        </a:rPr>
                        <a:t>samosprávy Slovenska,</a:t>
                      </a:r>
                    </a:p>
                    <a:p>
                      <a:pPr marL="0" lvl="0" indent="0" algn="just">
                        <a:lnSpc>
                          <a:spcPct val="100000"/>
                        </a:lnSpc>
                        <a:spcBef>
                          <a:spcPts val="0"/>
                        </a:spcBef>
                        <a:spcAft>
                          <a:spcPts val="0"/>
                        </a:spcAft>
                        <a:buFontTx/>
                        <a:buChar char="-"/>
                      </a:pPr>
                      <a:r>
                        <a:rPr lang="sk-SK" sz="1400" b="0" i="0" u="none" strike="noStrike" kern="1200" noProof="0" dirty="0" smtClean="0">
                          <a:effectLst/>
                        </a:rPr>
                        <a:t>      právnická osoba v zriaďovateľskej pôsobnosti alebo</a:t>
                      </a:r>
                      <a:r>
                        <a:rPr lang="sk-SK" sz="1400" b="0" i="0" u="none" strike="noStrike" kern="1200" baseline="0" noProof="0" dirty="0" smtClean="0">
                          <a:effectLst/>
                        </a:rPr>
                        <a:t> </a:t>
                      </a:r>
                      <a:r>
                        <a:rPr lang="sk-SK" sz="1400" b="0" i="0" u="none" strike="noStrike" kern="1200" noProof="0" dirty="0" smtClean="0">
                          <a:effectLst/>
                        </a:rPr>
                        <a:t>zakladateľskej pôsobnosti orgánu riadenia uvedeného v § 5 ods. 2 písmena a), b) a d) (v prípade písmena d) s výnimkou zdravotných poisťovní, Tlačovej agentúry Slovenskej republiky, Rozhlasu a televízie Slovenska, Rady pre vysielanie a retransmisiu) zákona č. 95/2019 Z. z..</a:t>
                      </a:r>
                      <a:endParaRPr lang="sk-SK" sz="1400" b="0" i="0" u="none" strike="noStrike" kern="1200" noProof="0" dirty="0" smtClean="0">
                        <a:effectLst/>
                      </a:endParaRPr>
                    </a:p>
                    <a:p>
                      <a:pPr lvl="0" algn="l">
                        <a:lnSpc>
                          <a:spcPct val="100000"/>
                        </a:lnSpc>
                        <a:spcBef>
                          <a:spcPts val="0"/>
                        </a:spcBef>
                        <a:spcAft>
                          <a:spcPts val="0"/>
                        </a:spcAft>
                        <a:buNone/>
                      </a:pPr>
                      <a:endParaRPr lang="sk-SK" sz="1400" dirty="0" smtClean="0"/>
                    </a:p>
                    <a:p>
                      <a:pPr lvl="0" algn="l">
                        <a:lnSpc>
                          <a:spcPct val="100000"/>
                        </a:lnSpc>
                        <a:spcBef>
                          <a:spcPts val="0"/>
                        </a:spcBef>
                        <a:spcAft>
                          <a:spcPts val="0"/>
                        </a:spcAft>
                        <a:buNone/>
                      </a:pPr>
                      <a:r>
                        <a:rPr lang="sk-SK" sz="1400" dirty="0" smtClean="0"/>
                        <a:t>Žiadateľ </a:t>
                      </a:r>
                      <a:r>
                        <a:rPr lang="sk-SK" sz="1400" dirty="0" smtClean="0"/>
                        <a:t>je oprávnený predložiť v rámci jedného posudzovaného časového obdobia Výzvy len jednu </a:t>
                      </a:r>
                      <a:r>
                        <a:rPr lang="sk-SK" sz="1400" dirty="0" err="1" smtClean="0"/>
                        <a:t>ŽoNFP</a:t>
                      </a:r>
                      <a:r>
                        <a:rPr lang="sk-SK" sz="1400" dirty="0" smtClean="0"/>
                        <a:t>. V prípade doručenia dvoch a viacej </a:t>
                      </a:r>
                      <a:r>
                        <a:rPr lang="sk-SK" sz="1400" dirty="0" err="1" smtClean="0"/>
                        <a:t>ŽoNFP</a:t>
                      </a:r>
                      <a:r>
                        <a:rPr lang="sk-SK" sz="1400" dirty="0" smtClean="0"/>
                        <a:t>, poskytovateľ bude konať o </a:t>
                      </a:r>
                      <a:r>
                        <a:rPr lang="sk-SK" sz="1400" dirty="0" err="1" smtClean="0"/>
                        <a:t>ŽoNFP</a:t>
                      </a:r>
                      <a:r>
                        <a:rPr lang="sk-SK" sz="1400" dirty="0" smtClean="0"/>
                        <a:t> doručenej skôr. Uvedené neplatí v prípade </a:t>
                      </a:r>
                      <a:r>
                        <a:rPr lang="sk-SK" sz="1400" dirty="0" err="1" smtClean="0"/>
                        <a:t>späťvzatia</a:t>
                      </a:r>
                      <a:r>
                        <a:rPr lang="sk-SK" sz="1400" dirty="0" smtClean="0"/>
                        <a:t> skoršej </a:t>
                      </a:r>
                      <a:r>
                        <a:rPr lang="sk-SK" sz="1400" dirty="0" err="1" smtClean="0"/>
                        <a:t>ŽoNFP</a:t>
                      </a:r>
                      <a:r>
                        <a:rPr lang="sk-SK" sz="1400" dirty="0" smtClean="0"/>
                        <a:t>.</a:t>
                      </a:r>
                      <a:endParaRPr lang="sk-SK" sz="1400" dirty="0"/>
                    </a:p>
                  </a:txBody>
                  <a:tcPr/>
                </a:tc>
                <a:extLst>
                  <a:ext uri="{0D108BD9-81ED-4DB2-BD59-A6C34878D82A}">
                    <a16:rowId xmlns:a16="http://schemas.microsoft.com/office/drawing/2014/main" val="3676943067"/>
                  </a:ext>
                </a:extLst>
              </a:tr>
            </a:tbl>
          </a:graphicData>
        </a:graphic>
      </p:graphicFrame>
    </p:spTree>
    <p:extLst>
      <p:ext uri="{BB962C8B-B14F-4D97-AF65-F5344CB8AC3E}">
        <p14:creationId xmlns:p14="http://schemas.microsoft.com/office/powerpoint/2010/main" val="1872161638"/>
      </p:ext>
    </p:extLst>
  </p:cSld>
  <p:clrMapOvr>
    <a:masterClrMapping/>
  </p:clrMapOvr>
  <p:extLst mod="1">
    <p:ext uri="{6950BFC3-D8DA-4A85-94F7-54DA5524770B}">
      <p188:commentRel xmlns=""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b="1" dirty="0"/>
              <a:t>Zjednodušenia PSK oproti OPII</a:t>
            </a:r>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1043853"/>
            <a:ext cx="11282156" cy="36933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sk-SK" b="1">
              <a:cs typeface="Calibri"/>
            </a:endParaRPr>
          </a:p>
        </p:txBody>
      </p:sp>
      <p:sp>
        <p:nvSpPr>
          <p:cNvPr id="4" name="BlokTextu 2">
            <a:extLst>
              <a:ext uri="{FF2B5EF4-FFF2-40B4-BE49-F238E27FC236}">
                <a16:creationId xmlns:a16="http://schemas.microsoft.com/office/drawing/2014/main" id="{C3AA54C9-452A-DD49-8266-6B7B60CBB078}"/>
              </a:ext>
            </a:extLst>
          </p:cNvPr>
          <p:cNvSpPr txBox="1"/>
          <p:nvPr/>
        </p:nvSpPr>
        <p:spPr>
          <a:xfrm>
            <a:off x="292361" y="1043853"/>
            <a:ext cx="11309837" cy="4708981"/>
          </a:xfrm>
          <a:prstGeom prst="rect">
            <a:avLst/>
          </a:prstGeom>
          <a:noFill/>
        </p:spPr>
        <p:txBody>
          <a:bodyPr wrap="square" lIns="91440" tIns="45720" rIns="91440" bIns="45720" rtlCol="0" anchor="t">
            <a:spAutoFit/>
          </a:bodyPr>
          <a:lstStyle/>
          <a:p>
            <a:pPr lvl="0"/>
            <a:r>
              <a:rPr lang="sk-SK" sz="2400" b="1" dirty="0" smtClean="0"/>
              <a:t>Zjednodušenia vypracovania žiadosti o NFP:</a:t>
            </a:r>
          </a:p>
          <a:p>
            <a:pPr lvl="0"/>
            <a:endParaRPr lang="sk-SK" sz="2400" b="1" dirty="0" smtClean="0"/>
          </a:p>
          <a:p>
            <a:pPr marL="285750" lvl="0" indent="-285750">
              <a:buFont typeface="Arial" panose="020B0604020202020204" pitchFamily="34" charset="0"/>
              <a:buChar char="•"/>
            </a:pPr>
            <a:r>
              <a:rPr lang="sk-SK" b="1" dirty="0" smtClean="0"/>
              <a:t>1 </a:t>
            </a:r>
            <a:r>
              <a:rPr lang="sk-SK" b="1" dirty="0"/>
              <a:t>hlavná </a:t>
            </a:r>
            <a:r>
              <a:rPr lang="sk-SK" b="1" dirty="0" smtClean="0"/>
              <a:t>aktivita</a:t>
            </a:r>
          </a:p>
          <a:p>
            <a:pPr marL="285750" lvl="0" indent="-285750">
              <a:buFont typeface="Arial" panose="020B0604020202020204" pitchFamily="34" charset="0"/>
              <a:buChar char="•"/>
            </a:pPr>
            <a:r>
              <a:rPr lang="sk-SK" b="1" dirty="0" smtClean="0"/>
              <a:t>Paušálna </a:t>
            </a:r>
            <a:r>
              <a:rPr lang="sk-SK" b="1" dirty="0"/>
              <a:t>sadzba na nepriame </a:t>
            </a:r>
            <a:r>
              <a:rPr lang="sk-SK" dirty="0"/>
              <a:t>výdavky projektu sa určuje vo výške 7 % oprávnených priamych </a:t>
            </a:r>
            <a:r>
              <a:rPr lang="sk-SK" dirty="0" smtClean="0"/>
              <a:t>výdavkov.</a:t>
            </a:r>
            <a:endParaRPr lang="sk-SK" dirty="0" smtClean="0"/>
          </a:p>
          <a:p>
            <a:pPr marL="285750" lvl="0" indent="-285750">
              <a:buFont typeface="Arial" panose="020B0604020202020204" pitchFamily="34" charset="0"/>
              <a:buChar char="•"/>
            </a:pPr>
            <a:r>
              <a:rPr lang="sk-SK" b="1" dirty="0" smtClean="0"/>
              <a:t>Rozpoče</a:t>
            </a:r>
            <a:r>
              <a:rPr lang="sk-SK" dirty="0" smtClean="0"/>
              <a:t>t </a:t>
            </a:r>
            <a:r>
              <a:rPr lang="sk-SK" dirty="0"/>
              <a:t>projektu žiadateľ </a:t>
            </a:r>
            <a:r>
              <a:rPr lang="sk-SK" dirty="0" smtClean="0"/>
              <a:t>vypracováva:</a:t>
            </a:r>
          </a:p>
          <a:p>
            <a:pPr marL="742950" lvl="1" indent="-285750">
              <a:buFont typeface="Arial" panose="020B0604020202020204" pitchFamily="34" charset="0"/>
              <a:buChar char="•"/>
            </a:pPr>
            <a:r>
              <a:rPr lang="sk-SK" dirty="0" smtClean="0"/>
              <a:t>iba </a:t>
            </a:r>
            <a:r>
              <a:rPr lang="sk-SK" dirty="0"/>
              <a:t>v rozsahu definovanom v žiadosti o nenávratný finančný príspevok (ďalej ako „</a:t>
            </a:r>
            <a:r>
              <a:rPr lang="sk-SK" dirty="0" err="1"/>
              <a:t>ŽoNFP</a:t>
            </a:r>
            <a:r>
              <a:rPr lang="sk-SK" dirty="0"/>
              <a:t>“), </a:t>
            </a:r>
          </a:p>
          <a:p>
            <a:pPr marL="742950" lvl="1" indent="-285750">
              <a:buFont typeface="Arial" panose="020B0604020202020204" pitchFamily="34" charset="0"/>
              <a:buChar char="•"/>
            </a:pPr>
            <a:r>
              <a:rPr lang="sk-SK" dirty="0" smtClean="0"/>
              <a:t>nepredkladá </a:t>
            </a:r>
            <a:r>
              <a:rPr lang="sk-SK" dirty="0"/>
              <a:t>osobitnú prílohu </a:t>
            </a:r>
            <a:r>
              <a:rPr lang="sk-SK" dirty="0" err="1"/>
              <a:t>ŽoNFP</a:t>
            </a:r>
            <a:r>
              <a:rPr lang="sk-SK" dirty="0"/>
              <a:t> – v rámci </a:t>
            </a:r>
            <a:r>
              <a:rPr lang="sk-SK" dirty="0" err="1"/>
              <a:t>ŽoNFP</a:t>
            </a:r>
            <a:r>
              <a:rPr lang="sk-SK" dirty="0"/>
              <a:t> v kapitole 11 Rozpočet projektu v časti „Poznámka“ žiadateľ ku každej skupine oprávnených výdavkov uvedie jej </a:t>
            </a:r>
            <a:r>
              <a:rPr lang="sk-SK" dirty="0" smtClean="0"/>
              <a:t>popis,</a:t>
            </a:r>
          </a:p>
          <a:p>
            <a:pPr marL="742950" lvl="1" indent="-285750">
              <a:buFont typeface="Arial" panose="020B0604020202020204" pitchFamily="34" charset="0"/>
              <a:buChar char="•"/>
            </a:pPr>
            <a:r>
              <a:rPr lang="sk-SK" dirty="0" smtClean="0"/>
              <a:t>rozdelenie podľa skupín výdavkov,</a:t>
            </a:r>
            <a:endParaRPr lang="sk-SK" dirty="0"/>
          </a:p>
          <a:p>
            <a:pPr marL="742950" lvl="1" indent="-285750">
              <a:buFont typeface="Arial" panose="020B0604020202020204" pitchFamily="34" charset="0"/>
              <a:buChar char="•"/>
            </a:pPr>
            <a:r>
              <a:rPr lang="sk-SK" dirty="0" smtClean="0"/>
              <a:t>žiadateľ </a:t>
            </a:r>
            <a:r>
              <a:rPr lang="sk-SK" dirty="0"/>
              <a:t>preukazuje ocenenie nárokovaných výdavkov na základe napr. už uzatvorených zmlúv, cenových prieskumov, </a:t>
            </a:r>
            <a:r>
              <a:rPr lang="sk-SK" dirty="0" err="1" smtClean="0"/>
              <a:t>prípavných</a:t>
            </a:r>
            <a:r>
              <a:rPr lang="sk-SK" dirty="0" smtClean="0"/>
              <a:t> </a:t>
            </a:r>
            <a:r>
              <a:rPr lang="sk-SK" dirty="0"/>
              <a:t>trhových konzultácií, </a:t>
            </a:r>
            <a:r>
              <a:rPr lang="sk-SK" dirty="0" err="1" smtClean="0"/>
              <a:t>benchmarkov</a:t>
            </a:r>
            <a:endParaRPr lang="sk-SK" dirty="0"/>
          </a:p>
          <a:p>
            <a:pPr marL="742950" lvl="1" indent="-285750">
              <a:buFont typeface="Arial" panose="020B0604020202020204" pitchFamily="34" charset="0"/>
              <a:buChar char="•"/>
            </a:pPr>
            <a:r>
              <a:rPr lang="sk-SK" dirty="0" smtClean="0"/>
              <a:t>Osobitné </a:t>
            </a:r>
            <a:r>
              <a:rPr lang="sk-SK" dirty="0"/>
              <a:t>podmienky v rámci 521: </a:t>
            </a:r>
            <a:r>
              <a:rPr lang="sk-SK" dirty="0" smtClean="0"/>
              <a:t>Limit </a:t>
            </a:r>
            <a:r>
              <a:rPr lang="sk-SK" dirty="0"/>
              <a:t>je do 25 EUR/h (60 minút), </a:t>
            </a:r>
            <a:r>
              <a:rPr lang="sk-SK" b="1" dirty="0"/>
              <a:t>bez odvodov zamestnávateľa</a:t>
            </a:r>
            <a:r>
              <a:rPr lang="sk-SK" dirty="0"/>
              <a:t> (zamestnanec aj </a:t>
            </a:r>
            <a:r>
              <a:rPr lang="sk-SK" dirty="0" err="1" smtClean="0"/>
              <a:t>DoVP</a:t>
            </a:r>
            <a:r>
              <a:rPr lang="sk-SK" dirty="0" smtClean="0"/>
              <a:t>).</a:t>
            </a:r>
            <a:endParaRPr lang="sk-SK" dirty="0" smtClean="0"/>
          </a:p>
          <a:p>
            <a:pPr marL="285750" lvl="0" indent="-285750">
              <a:buFont typeface="Arial" panose="020B0604020202020204" pitchFamily="34" charset="0"/>
              <a:buChar char="•"/>
            </a:pPr>
            <a:r>
              <a:rPr lang="sk-SK" dirty="0" smtClean="0"/>
              <a:t>Žiadateľ </a:t>
            </a:r>
            <a:r>
              <a:rPr lang="sk-SK" dirty="0"/>
              <a:t>na oprávnené výdavky uvedené v </a:t>
            </a:r>
            <a:r>
              <a:rPr lang="sk-SK" dirty="0" err="1"/>
              <a:t>ŽoNFP</a:t>
            </a:r>
            <a:r>
              <a:rPr lang="sk-SK" dirty="0"/>
              <a:t> nemôže súčasne </a:t>
            </a:r>
            <a:r>
              <a:rPr lang="sk-SK" b="1" dirty="0"/>
              <a:t>žiadať ich financovanie z iných verejných </a:t>
            </a:r>
            <a:r>
              <a:rPr lang="sk-SK" b="1" dirty="0" smtClean="0"/>
              <a:t>zdrojov.</a:t>
            </a:r>
            <a:endParaRPr lang="sk-SK" b="1" dirty="0" smtClean="0"/>
          </a:p>
          <a:p>
            <a:pPr marL="285750" lvl="0" indent="-285750">
              <a:buFont typeface="Arial" panose="020B0604020202020204" pitchFamily="34" charset="0"/>
              <a:buChar char="•"/>
            </a:pPr>
            <a:r>
              <a:rPr lang="sk-SK" b="1" dirty="0" smtClean="0"/>
              <a:t>Migrovaný IS z PO7 </a:t>
            </a:r>
            <a:r>
              <a:rPr lang="sk-SK" b="1" dirty="0" smtClean="0"/>
              <a:t>neoprávnený.</a:t>
            </a:r>
            <a:endParaRPr lang="sk-SK" b="1" dirty="0" smtClean="0"/>
          </a:p>
          <a:p>
            <a:pPr lvl="0"/>
            <a:endParaRPr lang="sk-SK" dirty="0"/>
          </a:p>
        </p:txBody>
      </p:sp>
    </p:spTree>
    <p:extLst>
      <p:ext uri="{BB962C8B-B14F-4D97-AF65-F5344CB8AC3E}">
        <p14:creationId xmlns:p14="http://schemas.microsoft.com/office/powerpoint/2010/main" val="165511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dirty="0"/>
              <a:t>Oprávnené výdavky na aktivity </a:t>
            </a:r>
            <a:r>
              <a:rPr lang="sk-SK" b="1" dirty="0"/>
              <a:t>pre zvýšenie dostupnosti</a:t>
            </a:r>
            <a:endParaRPr lang="sk-SK" b="1" dirty="0">
              <a:cs typeface="Calibri"/>
            </a:endParaRPr>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853353"/>
            <a:ext cx="11282156" cy="4247317"/>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sk-SK" b="1" dirty="0"/>
              <a:t>Oprávnené výdavky môžu vyplývať len z aktivít z výzvy, ktoré sú : </a:t>
            </a:r>
          </a:p>
          <a:p>
            <a:pPr marL="742950" lvl="1" indent="-285750" algn="just">
              <a:buFont typeface="Arial,Sans-Serif" panose="020B0604020202020204" pitchFamily="34" charset="0"/>
              <a:buChar char="•"/>
            </a:pPr>
            <a:r>
              <a:rPr lang="sk-SK" b="1" dirty="0">
                <a:cs typeface="Calibri"/>
              </a:rPr>
              <a:t>Identifikácia aplikácií a služieb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ktorému systému verejnej správy chceme zvýšiť dostupnosť a jednoznačne identifikovať všetky časti z ktorých tento systém pozostáva.</a:t>
            </a:r>
          </a:p>
          <a:p>
            <a:pPr marL="742950" lvl="1" indent="-285750" algn="just">
              <a:buFont typeface="Arial,Sans-Serif" panose="020B0604020202020204" pitchFamily="34" charset="0"/>
              <a:buChar char="•"/>
            </a:pPr>
            <a:r>
              <a:rPr lang="sk-SK" b="1" dirty="0">
                <a:cs typeface="Calibri"/>
              </a:rPr>
              <a:t>Hodnotenie a výber transformačnej a migračnej stratégie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Výpočet TCO, kde identifikujeme možnosti a cieľ prechodu (napr.  do </a:t>
            </a:r>
            <a:r>
              <a:rPr lang="sk-SK" sz="1400" dirty="0" err="1">
                <a:cs typeface="Calibri"/>
              </a:rPr>
              <a:t>Cloudu</a:t>
            </a:r>
            <a:r>
              <a:rPr lang="sk-SK" sz="1400" dirty="0">
                <a:cs typeface="Calibri"/>
              </a:rPr>
              <a:t>), určenie ekonomicky optimálneho riešenia migrácie</a:t>
            </a:r>
          </a:p>
          <a:p>
            <a:pPr marL="1200150" lvl="2" indent="-285750" algn="just">
              <a:buFont typeface="Arial,Sans-Serif" panose="020B0604020202020204" pitchFamily="34" charset="0"/>
              <a:buChar char="•"/>
            </a:pPr>
            <a:r>
              <a:rPr lang="sk-SK" sz="1400" dirty="0">
                <a:cs typeface="Calibri"/>
              </a:rPr>
              <a:t>Jednou z transformačných možností je aj zvýšenie priepustnosti, ktoré prispieva k zvýšeniu dostupnosti</a:t>
            </a:r>
          </a:p>
          <a:p>
            <a:pPr marL="742950" lvl="1" indent="-285750" algn="just">
              <a:buFont typeface="Arial,Sans-Serif" panose="020B0604020202020204" pitchFamily="34" charset="0"/>
              <a:buChar char="•"/>
            </a:pPr>
            <a:r>
              <a:rPr lang="sk-SK" b="1" dirty="0">
                <a:cs typeface="Calibri"/>
              </a:rPr>
              <a:t>Implementácia transformácie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samotná migrácia, či už na IaaS služby alebo na dostupné PaaS či SaaS služby</a:t>
            </a:r>
          </a:p>
          <a:p>
            <a:pPr marL="1200150" lvl="2" indent="-285750" algn="just">
              <a:buFont typeface="Arial,Sans-Serif" panose="020B0604020202020204" pitchFamily="34" charset="0"/>
              <a:buChar char="•"/>
            </a:pPr>
            <a:r>
              <a:rPr lang="sk-SK" sz="1400" dirty="0">
                <a:cs typeface="Calibri"/>
              </a:rPr>
              <a:t>migrácia je zložená z metódy, ktorá pokrýva všetky možnosti</a:t>
            </a:r>
          </a:p>
          <a:p>
            <a:pPr marL="742950" lvl="1" indent="-285750" algn="just">
              <a:buFont typeface="Arial,Sans-Serif" panose="020B0604020202020204" pitchFamily="34" charset="0"/>
              <a:buChar char="•"/>
            </a:pPr>
            <a:r>
              <a:rPr lang="sk-SK" b="1" dirty="0">
                <a:cs typeface="Calibri"/>
              </a:rPr>
              <a:t>Monitorovanie a správa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verifikácia stavu pred a po migrácií a to tak, aby sme videli jasné merateľné ukazovatele, ktoré potvrdia zlepšenie dostupnosti </a:t>
            </a:r>
          </a:p>
          <a:p>
            <a:pPr marL="742950" lvl="1" indent="-285750" algn="just">
              <a:buFont typeface="Arial,Sans-Serif" panose="020B0604020202020204" pitchFamily="34" charset="0"/>
              <a:buChar char="•"/>
            </a:pPr>
            <a:r>
              <a:rPr lang="sk-SK" b="1" dirty="0">
                <a:cs typeface="Calibri"/>
              </a:rPr>
              <a:t>Zabezpečenie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pretrváva počas celej dĺžky aktivít, pretože každá aktivity sa musia vykonávať so zreteľom na zachovanú bezpečnosť počas ich priebehu.</a:t>
            </a:r>
          </a:p>
          <a:p>
            <a:pPr marL="742950" lvl="1" indent="-285750" algn="just">
              <a:buFont typeface="Arial,Sans-Serif" panose="020B0604020202020204" pitchFamily="34" charset="0"/>
              <a:buChar char="•"/>
            </a:pPr>
            <a:r>
              <a:rPr lang="sk-SK" b="1" dirty="0">
                <a:cs typeface="Calibri"/>
              </a:rPr>
              <a:t>Testovanie (povinná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overenie kvality informačných systémov verejnej správy </a:t>
            </a:r>
            <a:r>
              <a:rPr lang="sk-SK" sz="1400" b="1" dirty="0">
                <a:cs typeface="Calibri"/>
              </a:rPr>
              <a:t>pred ale hlavne po </a:t>
            </a:r>
            <a:r>
              <a:rPr lang="sk-SK" sz="1400" dirty="0">
                <a:cs typeface="Calibri"/>
              </a:rPr>
              <a:t>migrácií</a:t>
            </a:r>
          </a:p>
          <a:p>
            <a:pPr marL="742950" lvl="1" indent="-285750" algn="just">
              <a:buFont typeface="Arial,Sans-Serif" panose="020B0604020202020204" pitchFamily="34" charset="0"/>
              <a:buChar char="•"/>
            </a:pPr>
            <a:r>
              <a:rPr lang="sk-SK" b="1" dirty="0">
                <a:cs typeface="Calibri"/>
              </a:rPr>
              <a:t>Školenie a podpora  (dobrovoľná aktivita)</a:t>
            </a:r>
            <a:endParaRPr lang="sk-SK" dirty="0">
              <a:cs typeface="Calibri"/>
            </a:endParaRPr>
          </a:p>
          <a:p>
            <a:pPr marL="1200150" lvl="2" indent="-285750" algn="just">
              <a:buFont typeface="Arial,Sans-Serif" panose="020B0604020202020204" pitchFamily="34" charset="0"/>
              <a:buChar char="•"/>
            </a:pPr>
            <a:r>
              <a:rPr lang="sk-SK" sz="1400" dirty="0">
                <a:cs typeface="Calibri"/>
              </a:rPr>
              <a:t>školenie či prijímanie zamestnancov, tak aby boli technicky kompetentní spravovať informačné systémy verejnej správy aj po ich migrácií</a:t>
            </a:r>
          </a:p>
        </p:txBody>
      </p:sp>
      <p:sp>
        <p:nvSpPr>
          <p:cNvPr id="4" name="BlokTextu 2">
            <a:extLst>
              <a:ext uri="{FF2B5EF4-FFF2-40B4-BE49-F238E27FC236}">
                <a16:creationId xmlns:a16="http://schemas.microsoft.com/office/drawing/2014/main" id="{C3AA54C9-452A-DD49-8266-6B7B60CBB078}"/>
              </a:ext>
            </a:extLst>
          </p:cNvPr>
          <p:cNvSpPr txBox="1"/>
          <p:nvPr/>
        </p:nvSpPr>
        <p:spPr>
          <a:xfrm>
            <a:off x="292360" y="5059035"/>
            <a:ext cx="11282156" cy="923330"/>
          </a:xfrm>
          <a:prstGeom prst="rect">
            <a:avLst/>
          </a:prstGeom>
          <a:noFill/>
        </p:spPr>
        <p:txBody>
          <a:bodyPr wrap="square" lIns="91440" tIns="45720" rIns="91440" bIns="45720" rtlCol="0" anchor="t">
            <a:spAutoFit/>
          </a:bodyPr>
          <a:lstStyle/>
          <a:p>
            <a:pPr algn="just"/>
            <a:r>
              <a:rPr lang="sk-SK" b="1" dirty="0">
                <a:cs typeface="Calibri"/>
              </a:rPr>
              <a:t>Cloudové služby, </a:t>
            </a:r>
            <a:r>
              <a:rPr lang="sk-SK" dirty="0">
                <a:cs typeface="Calibri"/>
              </a:rPr>
              <a:t>ktoré sú zabezpečené inými výzvami, napríklad z POO,</a:t>
            </a:r>
            <a:r>
              <a:rPr lang="sk-SK" b="1" dirty="0">
                <a:cs typeface="Calibri"/>
              </a:rPr>
              <a:t> </a:t>
            </a:r>
            <a:r>
              <a:rPr lang="sk-SK" dirty="0">
                <a:cs typeface="Calibri"/>
              </a:rPr>
              <a:t>nie sú oprávneným výdavkom.</a:t>
            </a:r>
            <a:endParaRPr lang="en-US" dirty="0">
              <a:cs typeface="Calibri"/>
            </a:endParaRPr>
          </a:p>
          <a:p>
            <a:pPr algn="just"/>
            <a:r>
              <a:rPr lang="sk-SK" b="1" dirty="0">
                <a:cs typeface="Calibri"/>
              </a:rPr>
              <a:t>Licencie </a:t>
            </a:r>
            <a:r>
              <a:rPr lang="sk-SK" dirty="0">
                <a:cs typeface="Calibri"/>
              </a:rPr>
              <a:t>naopak sú oprávneným výdavkom pre túto výzvu, pretože bez nich nie je možné migrovať.</a:t>
            </a:r>
          </a:p>
          <a:p>
            <a:pPr algn="just"/>
            <a:r>
              <a:rPr lang="sk-SK" b="1" dirty="0">
                <a:cs typeface="Calibri"/>
              </a:rPr>
              <a:t>Podpora prevádzkovateľov</a:t>
            </a:r>
            <a:r>
              <a:rPr lang="sk-SK" dirty="0">
                <a:cs typeface="Calibri"/>
              </a:rPr>
              <a:t> ISVS po ukončení projektu, nie je súčasťou oprávnených výdavkov.</a:t>
            </a:r>
          </a:p>
        </p:txBody>
      </p:sp>
    </p:spTree>
    <p:extLst>
      <p:ext uri="{BB962C8B-B14F-4D97-AF65-F5344CB8AC3E}">
        <p14:creationId xmlns:p14="http://schemas.microsoft.com/office/powerpoint/2010/main" val="144292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dirty="0" smtClean="0"/>
              <a:t>Merateľné ukazovatele </a:t>
            </a:r>
            <a:r>
              <a:rPr lang="sk-SK" b="1" dirty="0" smtClean="0"/>
              <a:t>pre </a:t>
            </a:r>
            <a:r>
              <a:rPr lang="sk-SK" b="1" dirty="0"/>
              <a:t>zvýšenie dostupnosti</a:t>
            </a:r>
            <a:endParaRPr lang="sk-SK" b="1" dirty="0">
              <a:cs typeface="Calibri"/>
            </a:endParaRPr>
          </a:p>
        </p:txBody>
      </p:sp>
      <p:sp>
        <p:nvSpPr>
          <p:cNvPr id="3" name="BlokTextu 2">
            <a:extLst>
              <a:ext uri="{FF2B5EF4-FFF2-40B4-BE49-F238E27FC236}">
                <a16:creationId xmlns:a16="http://schemas.microsoft.com/office/drawing/2014/main" id="{7E35D0DF-94A9-3F75-01B4-C25CD78E8528}"/>
              </a:ext>
            </a:extLst>
          </p:cNvPr>
          <p:cNvSpPr txBox="1"/>
          <p:nvPr/>
        </p:nvSpPr>
        <p:spPr>
          <a:xfrm>
            <a:off x="338824" y="1015950"/>
            <a:ext cx="5378485" cy="3693319"/>
          </a:xfrm>
          <a:prstGeom prst="rect">
            <a:avLst/>
          </a:prstGeom>
          <a:noFill/>
        </p:spPr>
        <p:txBody>
          <a:bodyPr wrap="square" lIns="91440" tIns="45720" rIns="91440" bIns="45720" rtlCol="0" anchor="t">
            <a:spAutoFit/>
          </a:bodyPr>
          <a:lstStyle/>
          <a:p>
            <a:r>
              <a:rPr lang="sk-SK" b="1" dirty="0" smtClean="0">
                <a:cs typeface="Calibri"/>
              </a:rPr>
              <a:t>Monitorovanie</a:t>
            </a:r>
          </a:p>
          <a:p>
            <a:pPr marL="285750" indent="-285750">
              <a:buFont typeface="Arial" panose="020B0604020202020204" pitchFamily="34" charset="0"/>
              <a:buChar char="•"/>
            </a:pPr>
            <a:r>
              <a:rPr lang="sk-SK" dirty="0" smtClean="0">
                <a:cs typeface="Calibri"/>
              </a:rPr>
              <a:t>Aké merateľné ukazovatele zvýšenia dostupnosti je možné deklarovať grafmi z monitoringu ?</a:t>
            </a:r>
          </a:p>
          <a:p>
            <a:pPr marL="742950" lvl="1" indent="-285750">
              <a:buFont typeface="Arial" panose="020B0604020202020204" pitchFamily="34" charset="0"/>
              <a:buChar char="•"/>
            </a:pPr>
            <a:r>
              <a:rPr lang="sk-SK" dirty="0" smtClean="0">
                <a:cs typeface="Calibri"/>
              </a:rPr>
              <a:t>Neexistujúca vysoká dostupnosť a časté výpadky</a:t>
            </a:r>
          </a:p>
          <a:p>
            <a:pPr marL="742950" lvl="1" indent="-285750">
              <a:buFont typeface="Arial" panose="020B0604020202020204" pitchFamily="34" charset="0"/>
              <a:buChar char="•"/>
            </a:pPr>
            <a:r>
              <a:rPr lang="sk-SK" dirty="0" smtClean="0">
                <a:cs typeface="Calibri"/>
              </a:rPr>
              <a:t>Vyťaženie existujúceho hardware-u</a:t>
            </a:r>
          </a:p>
          <a:p>
            <a:pPr marL="1200150" lvl="2" indent="-285750">
              <a:buFont typeface="Arial" panose="020B0604020202020204" pitchFamily="34" charset="0"/>
              <a:buChar char="•"/>
            </a:pPr>
            <a:r>
              <a:rPr lang="sk-SK" dirty="0" smtClean="0">
                <a:cs typeface="Calibri"/>
              </a:rPr>
              <a:t>Vyťaženie procesora, operačnej pamäte, diskových polí</a:t>
            </a:r>
          </a:p>
          <a:p>
            <a:pPr marL="742950" lvl="1" indent="-285750">
              <a:buFont typeface="Arial" panose="020B0604020202020204" pitchFamily="34" charset="0"/>
              <a:buChar char="•"/>
            </a:pPr>
            <a:r>
              <a:rPr lang="sk-SK" dirty="0" smtClean="0">
                <a:cs typeface="Calibri"/>
              </a:rPr>
              <a:t>Vyťaženie existujúcej sieťovej infraštruktúry</a:t>
            </a:r>
          </a:p>
          <a:p>
            <a:pPr marL="1200150" lvl="2" indent="-285750">
              <a:buFont typeface="Arial" panose="020B0604020202020204" pitchFamily="34" charset="0"/>
              <a:buChar char="•"/>
            </a:pPr>
            <a:r>
              <a:rPr lang="sk-SK" dirty="0" smtClean="0">
                <a:cs typeface="Calibri"/>
              </a:rPr>
              <a:t>Vyťaženie sieťových kariet (úzke hrdla)</a:t>
            </a:r>
          </a:p>
          <a:p>
            <a:pPr marL="1200150" lvl="2" indent="-285750">
              <a:buFont typeface="Arial" panose="020B0604020202020204" pitchFamily="34" charset="0"/>
              <a:buChar char="•"/>
            </a:pPr>
            <a:r>
              <a:rPr lang="sk-SK" dirty="0" smtClean="0">
                <a:cs typeface="Calibri"/>
              </a:rPr>
              <a:t>Maximálny počet pripojení je v bežnej premávke takmer (alebo úplne) prekročený.</a:t>
            </a:r>
            <a:endParaRPr lang="sk-SK" dirty="0">
              <a:cs typeface="Calibri"/>
            </a:endParaRPr>
          </a:p>
        </p:txBody>
      </p:sp>
      <p:sp>
        <p:nvSpPr>
          <p:cNvPr id="5" name="BlokTextu 4">
            <a:extLst>
              <a:ext uri="{FF2B5EF4-FFF2-40B4-BE49-F238E27FC236}">
                <a16:creationId xmlns:a16="http://schemas.microsoft.com/office/drawing/2014/main" id="{7E35D0DF-94A9-3F75-01B4-C25CD78E8528}"/>
              </a:ext>
            </a:extLst>
          </p:cNvPr>
          <p:cNvSpPr txBox="1"/>
          <p:nvPr/>
        </p:nvSpPr>
        <p:spPr>
          <a:xfrm>
            <a:off x="5717309" y="1015950"/>
            <a:ext cx="5738703" cy="3416320"/>
          </a:xfrm>
          <a:prstGeom prst="rect">
            <a:avLst/>
          </a:prstGeom>
          <a:noFill/>
        </p:spPr>
        <p:txBody>
          <a:bodyPr wrap="square" lIns="91440" tIns="45720" rIns="91440" bIns="45720" rtlCol="0" anchor="t">
            <a:spAutoFit/>
          </a:bodyPr>
          <a:lstStyle/>
          <a:p>
            <a:pPr algn="just"/>
            <a:r>
              <a:rPr lang="sk-SK" b="1" dirty="0" smtClean="0">
                <a:cs typeface="Calibri"/>
              </a:rPr>
              <a:t>Správa</a:t>
            </a:r>
          </a:p>
          <a:p>
            <a:pPr marL="285750" indent="-285750" algn="just">
              <a:buFont typeface="Arial" panose="020B0604020202020204" pitchFamily="34" charset="0"/>
              <a:buChar char="•"/>
            </a:pPr>
            <a:r>
              <a:rPr lang="sk-SK" dirty="0">
                <a:cs typeface="Calibri"/>
              </a:rPr>
              <a:t>Aké merateľné ukazovatele zvýšenia dostupnosti je možné </a:t>
            </a:r>
            <a:r>
              <a:rPr lang="sk-SK" dirty="0" smtClean="0">
                <a:cs typeface="Calibri"/>
              </a:rPr>
              <a:t>deklarovať pomocou zlepšenia správy ISVS ?</a:t>
            </a:r>
          </a:p>
          <a:p>
            <a:pPr marL="742950" lvl="1" indent="-285750" algn="just">
              <a:buFont typeface="Arial" panose="020B0604020202020204" pitchFamily="34" charset="0"/>
              <a:buChar char="•"/>
            </a:pPr>
            <a:r>
              <a:rPr lang="sk-SK" dirty="0" smtClean="0">
                <a:cs typeface="Calibri"/>
              </a:rPr>
              <a:t>Hardware, ktorý je po záručnej doby a aj mimo pozáručnej podpory</a:t>
            </a:r>
          </a:p>
          <a:p>
            <a:pPr marL="1200150" lvl="2" indent="-285750" algn="just">
              <a:buFont typeface="Arial" panose="020B0604020202020204" pitchFamily="34" charset="0"/>
              <a:buChar char="•"/>
            </a:pPr>
            <a:r>
              <a:rPr lang="sk-SK" dirty="0" smtClean="0">
                <a:cs typeface="Calibri"/>
              </a:rPr>
              <a:t>S tým súvisí aj neschopnosť aktualizácie OS</a:t>
            </a:r>
          </a:p>
          <a:p>
            <a:pPr marL="742950" lvl="1" indent="-285750" algn="just">
              <a:buFont typeface="Arial" panose="020B0604020202020204" pitchFamily="34" charset="0"/>
              <a:buChar char="•"/>
            </a:pPr>
            <a:r>
              <a:rPr lang="sk-SK" dirty="0" smtClean="0">
                <a:cs typeface="Calibri"/>
              </a:rPr>
              <a:t>Operačný systém, ktorý je nepodporovaný</a:t>
            </a:r>
          </a:p>
          <a:p>
            <a:pPr marL="742950" lvl="1" indent="-285750" algn="just">
              <a:buFont typeface="Arial" panose="020B0604020202020204" pitchFamily="34" charset="0"/>
              <a:buChar char="•"/>
            </a:pPr>
            <a:r>
              <a:rPr lang="sk-SK" dirty="0" smtClean="0">
                <a:cs typeface="Calibri"/>
              </a:rPr>
              <a:t>Podporný software nie je kompatibilný so starým hardware-om.</a:t>
            </a:r>
          </a:p>
          <a:p>
            <a:pPr marL="1200150" lvl="2" indent="-285750" algn="just">
              <a:buFont typeface="Arial" panose="020B0604020202020204" pitchFamily="34" charset="0"/>
              <a:buChar char="•"/>
            </a:pPr>
            <a:r>
              <a:rPr lang="sk-SK" dirty="0" smtClean="0">
                <a:cs typeface="Calibri"/>
              </a:rPr>
              <a:t>Licencie na podporný software, ktoré sa viažu na verziu, sú už nedostupné a nové verzie sú dostupné len na novšom hardware-i</a:t>
            </a:r>
          </a:p>
        </p:txBody>
      </p:sp>
      <p:sp>
        <p:nvSpPr>
          <p:cNvPr id="6" name="BlokTextu 5">
            <a:extLst>
              <a:ext uri="{FF2B5EF4-FFF2-40B4-BE49-F238E27FC236}">
                <a16:creationId xmlns:a16="http://schemas.microsoft.com/office/drawing/2014/main" id="{7E35D0DF-94A9-3F75-01B4-C25CD78E8528}"/>
              </a:ext>
            </a:extLst>
          </p:cNvPr>
          <p:cNvSpPr txBox="1"/>
          <p:nvPr/>
        </p:nvSpPr>
        <p:spPr>
          <a:xfrm>
            <a:off x="338823" y="4829342"/>
            <a:ext cx="11117189" cy="954107"/>
          </a:xfrm>
          <a:prstGeom prst="rect">
            <a:avLst/>
          </a:prstGeom>
          <a:noFill/>
        </p:spPr>
        <p:txBody>
          <a:bodyPr wrap="square" lIns="91440" tIns="45720" rIns="91440" bIns="45720" rtlCol="0" anchor="t">
            <a:spAutoFit/>
          </a:bodyPr>
          <a:lstStyle/>
          <a:p>
            <a:r>
              <a:rPr lang="sk-SK" sz="1400" b="1" dirty="0" smtClean="0">
                <a:cs typeface="Calibri"/>
              </a:rPr>
              <a:t>Dostupnosť - definícia</a:t>
            </a:r>
          </a:p>
          <a:p>
            <a:pPr marL="285750" indent="-285750">
              <a:buFont typeface="Arial" panose="020B0604020202020204" pitchFamily="34" charset="0"/>
              <a:buChar char="•"/>
            </a:pPr>
            <a:r>
              <a:rPr lang="sk-SK" sz="1400" dirty="0" smtClean="0">
                <a:cs typeface="Calibri"/>
              </a:rPr>
              <a:t>Je jeden z ukazovateľov bezpečnosti, ktorý má zabezpečiť riadny chod informačného systému a to tak, aby bola zabezpečená vysoká dostupnosť v čase, na zariadeniach ktoré sú podporované výrobcom a s použitím riadne podporovaných OS a podporných software-ov. V neposlednom rade musí byť zabezpečený aj životný cyklus a prípadná výmena komponentov pomocou podpory.</a:t>
            </a:r>
            <a:endParaRPr lang="sk-SK" sz="1400" dirty="0">
              <a:cs typeface="Calibri"/>
            </a:endParaRPr>
          </a:p>
        </p:txBody>
      </p:sp>
    </p:spTree>
    <p:extLst>
      <p:ext uri="{BB962C8B-B14F-4D97-AF65-F5344CB8AC3E}">
        <p14:creationId xmlns:p14="http://schemas.microsoft.com/office/powerpoint/2010/main" val="1156538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a:t>Hodnotiace kritéria</a:t>
            </a:r>
            <a:endParaRPr lang="en-US"/>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1043853"/>
            <a:ext cx="11282156" cy="36933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sk-SK" b="1">
              <a:cs typeface="Calibri"/>
            </a:endParaRPr>
          </a:p>
        </p:txBody>
      </p:sp>
      <p:graphicFrame>
        <p:nvGraphicFramePr>
          <p:cNvPr id="5" name="Table 5">
            <a:extLst>
              <a:ext uri="{FF2B5EF4-FFF2-40B4-BE49-F238E27FC236}">
                <a16:creationId xmlns:a16="http://schemas.microsoft.com/office/drawing/2014/main" id="{16C2CB89-02F4-E7CB-6722-D30213C3C632}"/>
              </a:ext>
            </a:extLst>
          </p:cNvPr>
          <p:cNvGraphicFramePr>
            <a:graphicFrameLocks noGrp="1"/>
          </p:cNvGraphicFramePr>
          <p:nvPr>
            <p:extLst>
              <p:ext uri="{D42A27DB-BD31-4B8C-83A1-F6EECF244321}">
                <p14:modId xmlns:p14="http://schemas.microsoft.com/office/powerpoint/2010/main" val="3035560126"/>
              </p:ext>
            </p:extLst>
          </p:nvPr>
        </p:nvGraphicFramePr>
        <p:xfrm>
          <a:off x="338823" y="1015973"/>
          <a:ext cx="11235692" cy="4908171"/>
        </p:xfrm>
        <a:graphic>
          <a:graphicData uri="http://schemas.openxmlformats.org/drawingml/2006/table">
            <a:tbl>
              <a:tblPr firstRow="1" bandRow="1">
                <a:tableStyleId>{5C22544A-7EE6-4342-B048-85BDC9FD1C3A}</a:tableStyleId>
              </a:tblPr>
              <a:tblGrid>
                <a:gridCol w="588084">
                  <a:extLst>
                    <a:ext uri="{9D8B030D-6E8A-4147-A177-3AD203B41FA5}">
                      <a16:colId xmlns:a16="http://schemas.microsoft.com/office/drawing/2014/main" val="3622827427"/>
                    </a:ext>
                  </a:extLst>
                </a:gridCol>
                <a:gridCol w="1997037">
                  <a:extLst>
                    <a:ext uri="{9D8B030D-6E8A-4147-A177-3AD203B41FA5}">
                      <a16:colId xmlns:a16="http://schemas.microsoft.com/office/drawing/2014/main" val="1044762668"/>
                    </a:ext>
                  </a:extLst>
                </a:gridCol>
                <a:gridCol w="4030827">
                  <a:extLst>
                    <a:ext uri="{9D8B030D-6E8A-4147-A177-3AD203B41FA5}">
                      <a16:colId xmlns:a16="http://schemas.microsoft.com/office/drawing/2014/main" val="3756895901"/>
                    </a:ext>
                  </a:extLst>
                </a:gridCol>
                <a:gridCol w="1127161">
                  <a:extLst>
                    <a:ext uri="{9D8B030D-6E8A-4147-A177-3AD203B41FA5}">
                      <a16:colId xmlns:a16="http://schemas.microsoft.com/office/drawing/2014/main" val="3849964575"/>
                    </a:ext>
                  </a:extLst>
                </a:gridCol>
                <a:gridCol w="3492583">
                  <a:extLst>
                    <a:ext uri="{9D8B030D-6E8A-4147-A177-3AD203B41FA5}">
                      <a16:colId xmlns:a16="http://schemas.microsoft.com/office/drawing/2014/main" val="2271664401"/>
                    </a:ext>
                  </a:extLst>
                </a:gridCol>
              </a:tblGrid>
              <a:tr h="441068">
                <a:tc>
                  <a:txBody>
                    <a:bodyPr/>
                    <a:lstStyle/>
                    <a:p>
                      <a:endParaRPr lang="sk-SK" noProof="0" dirty="0"/>
                    </a:p>
                  </a:txBody>
                  <a:tcPr/>
                </a:tc>
                <a:tc>
                  <a:txBody>
                    <a:bodyPr/>
                    <a:lstStyle/>
                    <a:p>
                      <a:pPr lvl="0">
                        <a:buNone/>
                      </a:pPr>
                      <a:r>
                        <a:rPr lang="sk-SK" sz="1600" b="1" i="0" u="none" strike="noStrike" noProof="0">
                          <a:solidFill>
                            <a:srgbClr val="FFFFFF"/>
                          </a:solidFill>
                          <a:latin typeface="Calibri"/>
                        </a:rPr>
                        <a:t>Hodnotiace</a:t>
                      </a:r>
                      <a:r>
                        <a:rPr lang="en-US" sz="1600" b="1" i="0" u="none" strike="noStrike" noProof="0">
                          <a:solidFill>
                            <a:srgbClr val="FFFFFF"/>
                          </a:solidFill>
                          <a:latin typeface="Calibri"/>
                        </a:rPr>
                        <a:t> </a:t>
                      </a:r>
                      <a:r>
                        <a:rPr lang="sk-SK" sz="1600" b="1" i="0" u="none" strike="noStrike" noProof="0">
                          <a:solidFill>
                            <a:srgbClr val="FFFFFF"/>
                          </a:solidFill>
                          <a:latin typeface="Calibri"/>
                        </a:rPr>
                        <a:t>kritérium</a:t>
                      </a:r>
                      <a:endParaRPr lang="en-US" sz="1600"/>
                    </a:p>
                  </a:txBody>
                  <a:tcPr/>
                </a:tc>
                <a:tc>
                  <a:txBody>
                    <a:bodyPr/>
                    <a:lstStyle/>
                    <a:p>
                      <a:pPr lvl="0">
                        <a:buNone/>
                      </a:pPr>
                      <a:r>
                        <a:rPr lang="en-US" sz="1600" b="1" i="0" u="none" strike="noStrike" noProof="0" dirty="0" err="1">
                          <a:solidFill>
                            <a:srgbClr val="FFFFFF"/>
                          </a:solidFill>
                          <a:latin typeface="Calibri"/>
                        </a:rPr>
                        <a:t>Predmet</a:t>
                      </a:r>
                      <a:r>
                        <a:rPr lang="en-US" sz="1600" b="1" i="0" u="none" strike="noStrike" noProof="0" dirty="0">
                          <a:solidFill>
                            <a:srgbClr val="FFFFFF"/>
                          </a:solidFill>
                          <a:latin typeface="Calibri"/>
                        </a:rPr>
                        <a:t> </a:t>
                      </a:r>
                      <a:r>
                        <a:rPr lang="en-US" sz="1600" b="1" i="0" u="none" strike="noStrike" noProof="0" dirty="0" err="1">
                          <a:solidFill>
                            <a:srgbClr val="FFFFFF"/>
                          </a:solidFill>
                          <a:latin typeface="Calibri"/>
                        </a:rPr>
                        <a:t>posúdenia</a:t>
                      </a:r>
                      <a:endParaRPr lang="en-US" sz="1600" dirty="0"/>
                    </a:p>
                  </a:txBody>
                  <a:tcPr/>
                </a:tc>
                <a:tc>
                  <a:txBody>
                    <a:bodyPr/>
                    <a:lstStyle/>
                    <a:p>
                      <a:r>
                        <a:rPr lang="en-US" sz="1600" err="1"/>
                        <a:t>Výsledok</a:t>
                      </a:r>
                    </a:p>
                  </a:txBody>
                  <a:tcPr/>
                </a:tc>
                <a:tc>
                  <a:txBody>
                    <a:bodyPr/>
                    <a:lstStyle/>
                    <a:p>
                      <a:r>
                        <a:rPr lang="en-US" sz="1600" err="1"/>
                        <a:t>Spôsob</a:t>
                      </a:r>
                      <a:r>
                        <a:rPr lang="en-US" sz="1600"/>
                        <a:t> </a:t>
                      </a:r>
                      <a:r>
                        <a:rPr lang="en-US" sz="1600" err="1"/>
                        <a:t>aplikácie</a:t>
                      </a:r>
                    </a:p>
                  </a:txBody>
                  <a:tcPr/>
                </a:tc>
                <a:extLst>
                  <a:ext uri="{0D108BD9-81ED-4DB2-BD59-A6C34878D82A}">
                    <a16:rowId xmlns:a16="http://schemas.microsoft.com/office/drawing/2014/main" val="3699783366"/>
                  </a:ext>
                </a:extLst>
              </a:tr>
              <a:tr h="4467103">
                <a:tc>
                  <a:txBody>
                    <a:bodyPr/>
                    <a:lstStyle/>
                    <a:p>
                      <a:pPr algn="ctr"/>
                      <a:r>
                        <a:rPr lang="en-US"/>
                        <a:t>1</a:t>
                      </a:r>
                    </a:p>
                  </a:txBody>
                  <a:tcPr anchor="ctr"/>
                </a:tc>
                <a:tc>
                  <a:txBody>
                    <a:bodyPr/>
                    <a:lstStyle/>
                    <a:p>
                      <a:pPr lvl="0" algn="ctr">
                        <a:buNone/>
                      </a:pPr>
                      <a:r>
                        <a:rPr lang="en-US" sz="2000" b="0" i="0" u="none" strike="noStrike" noProof="0" dirty="0" err="1">
                          <a:latin typeface="Calibri"/>
                        </a:rPr>
                        <a:t>Ekonomická</a:t>
                      </a:r>
                      <a:r>
                        <a:rPr lang="en-US" sz="2000" b="0" i="0" u="none" strike="noStrike" noProof="0" dirty="0">
                          <a:latin typeface="Calibri"/>
                        </a:rPr>
                        <a:t> </a:t>
                      </a:r>
                      <a:r>
                        <a:rPr lang="en-US" sz="2000" b="0" i="0" u="none" strike="noStrike" noProof="0" dirty="0" err="1">
                          <a:latin typeface="Calibri"/>
                        </a:rPr>
                        <a:t>efektívnosť</a:t>
                      </a:r>
                      <a:r>
                        <a:rPr lang="en-US" sz="2000" b="0" i="0" u="none" strike="noStrike" noProof="0" dirty="0">
                          <a:latin typeface="Calibri"/>
                        </a:rPr>
                        <a:t> </a:t>
                      </a:r>
                      <a:r>
                        <a:rPr lang="en-US" sz="2000" b="0" i="0" u="none" strike="noStrike" noProof="0" dirty="0" err="1">
                          <a:latin typeface="Calibri"/>
                        </a:rPr>
                        <a:t>projektu</a:t>
                      </a:r>
                      <a:r>
                        <a:rPr lang="en-US" sz="2000" b="0" i="0" u="none" strike="noStrike" noProof="0" dirty="0">
                          <a:latin typeface="Calibri"/>
                        </a:rPr>
                        <a:t> </a:t>
                      </a:r>
                      <a:r>
                        <a:rPr lang="en-US" sz="2000" b="0" i="0" u="none" strike="noStrike" noProof="0" dirty="0" err="1">
                          <a:latin typeface="Calibri"/>
                        </a:rPr>
                        <a:t>zvýšenia</a:t>
                      </a:r>
                      <a:r>
                        <a:rPr lang="en-US" sz="2000" b="0" i="0" u="none" strike="noStrike" noProof="0" dirty="0">
                          <a:latin typeface="Calibri"/>
                        </a:rPr>
                        <a:t> </a:t>
                      </a:r>
                      <a:r>
                        <a:rPr lang="en-US" sz="2000" b="0" i="0" u="none" strike="noStrike" noProof="0" dirty="0" err="1">
                          <a:latin typeface="Calibri"/>
                        </a:rPr>
                        <a:t>dostupnosti</a:t>
                      </a:r>
                      <a:r>
                        <a:rPr lang="en-US" sz="2000" b="0" i="0" u="none" strike="noStrike" noProof="0" dirty="0">
                          <a:latin typeface="Calibri"/>
                        </a:rPr>
                        <a:t> </a:t>
                      </a:r>
                      <a:r>
                        <a:rPr lang="en-US" sz="2000" b="0" i="0" u="none" strike="noStrike" noProof="0" dirty="0" err="1">
                          <a:latin typeface="Calibri"/>
                        </a:rPr>
                        <a:t>systémov</a:t>
                      </a:r>
                      <a:r>
                        <a:rPr lang="en-US" sz="2000" b="0" i="0" u="none" strike="noStrike" noProof="0" dirty="0">
                          <a:latin typeface="Calibri"/>
                        </a:rPr>
                        <a:t> </a:t>
                      </a:r>
                      <a:r>
                        <a:rPr lang="en-US" sz="2000" b="0" i="0" u="none" strike="noStrike" noProof="0" dirty="0" err="1">
                          <a:latin typeface="Calibri"/>
                        </a:rPr>
                        <a:t>verejnej</a:t>
                      </a:r>
                      <a:r>
                        <a:rPr lang="en-US" sz="2000" b="0" i="0" u="none" strike="noStrike" noProof="0" dirty="0">
                          <a:latin typeface="Calibri"/>
                        </a:rPr>
                        <a:t> </a:t>
                      </a:r>
                      <a:r>
                        <a:rPr lang="en-US" sz="2000" b="0" i="0" u="none" strike="noStrike" noProof="0" dirty="0" err="1">
                          <a:latin typeface="Calibri"/>
                        </a:rPr>
                        <a:t>správy</a:t>
                      </a:r>
                      <a:r>
                        <a:rPr lang="en-US" sz="2000" b="0" i="0" u="none" strike="noStrike" noProof="0" dirty="0">
                          <a:latin typeface="Calibri"/>
                        </a:rPr>
                        <a:t> z </a:t>
                      </a:r>
                      <a:r>
                        <a:rPr lang="en-US" sz="2000" b="0" i="0" u="none" strike="noStrike" noProof="0" dirty="0" err="1">
                          <a:latin typeface="Calibri"/>
                        </a:rPr>
                        <a:t>pohľadu</a:t>
                      </a:r>
                      <a:r>
                        <a:rPr lang="en-US" sz="2000" b="0" i="0" u="none" strike="noStrike" noProof="0" dirty="0">
                          <a:latin typeface="Calibri"/>
                        </a:rPr>
                        <a:t> </a:t>
                      </a:r>
                      <a:r>
                        <a:rPr lang="en-US" sz="2000" b="0" i="0" u="none" strike="noStrike" noProof="0" dirty="0" err="1">
                          <a:latin typeface="Calibri"/>
                        </a:rPr>
                        <a:t>vyhodnotenia</a:t>
                      </a:r>
                      <a:r>
                        <a:rPr lang="en-US" sz="2000" b="0" i="0" u="none" strike="noStrike" noProof="0" dirty="0">
                          <a:latin typeface="Calibri"/>
                        </a:rPr>
                        <a:t> </a:t>
                      </a:r>
                      <a:r>
                        <a:rPr lang="en-US" sz="2000" b="0" i="0" u="none" strike="noStrike" noProof="0" dirty="0" smtClean="0">
                          <a:latin typeface="Calibri"/>
                        </a:rPr>
                        <a:t>TCO</a:t>
                      </a:r>
                      <a:r>
                        <a:rPr lang="sk-SK" sz="2000" b="0" i="0" u="none" strike="noStrike" baseline="0" noProof="0" dirty="0" smtClean="0">
                          <a:latin typeface="Calibri"/>
                        </a:rPr>
                        <a:t>.</a:t>
                      </a:r>
                      <a:endParaRPr lang="en-US" sz="2000" dirty="0"/>
                    </a:p>
                  </a:txBody>
                  <a:tcPr anchor="ctr"/>
                </a:tc>
                <a:tc>
                  <a:txBody>
                    <a:bodyPr/>
                    <a:lstStyle/>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r>
                        <a:rPr lang="en-US" sz="1600" b="0" i="0" u="none" strike="noStrike" noProof="0" dirty="0" err="1">
                          <a:latin typeface="Calibri"/>
                        </a:rPr>
                        <a:t>Posudzujú</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hodnoty</a:t>
                      </a:r>
                      <a:r>
                        <a:rPr lang="en-US" sz="1600" b="0" i="0" u="none" strike="noStrike" noProof="0" dirty="0">
                          <a:latin typeface="Calibri"/>
                        </a:rPr>
                        <a:t> </a:t>
                      </a:r>
                      <a:r>
                        <a:rPr lang="en-US" sz="1600" b="0" i="0" u="none" strike="noStrike" noProof="0" dirty="0" smtClean="0">
                          <a:latin typeface="Calibri"/>
                        </a:rPr>
                        <a:t>TCO</a:t>
                      </a:r>
                      <a:r>
                        <a:rPr lang="sk-SK" sz="1600" b="0" i="0" u="none" strike="noStrike" baseline="0" noProof="0" dirty="0" smtClean="0">
                          <a:latin typeface="Calibri"/>
                        </a:rPr>
                        <a:t> (ako súčasť CBA)</a:t>
                      </a:r>
                      <a:r>
                        <a:rPr lang="en-US" sz="1600" b="0" i="0" u="none" strike="noStrike" noProof="0" dirty="0" smtClean="0">
                          <a:latin typeface="Calibri"/>
                        </a:rPr>
                        <a:t> </a:t>
                      </a:r>
                      <a:r>
                        <a:rPr lang="en-US" sz="1600" b="0" i="0" u="none" strike="noStrike" noProof="0" dirty="0" err="1">
                          <a:latin typeface="Calibri"/>
                        </a:rPr>
                        <a:t>vypočítané</a:t>
                      </a:r>
                      <a:r>
                        <a:rPr lang="en-US" sz="1600" b="0" i="0" u="none" strike="noStrike" noProof="0" dirty="0">
                          <a:latin typeface="Calibri"/>
                        </a:rPr>
                        <a:t> </a:t>
                      </a:r>
                      <a:r>
                        <a:rPr lang="en-US" sz="1600" b="0" i="0" u="none" strike="noStrike" noProof="0" dirty="0" err="1">
                          <a:latin typeface="Calibri"/>
                        </a:rPr>
                        <a:t>na</a:t>
                      </a:r>
                      <a:r>
                        <a:rPr lang="en-US" sz="1600" b="0" i="0" u="none" strike="noStrike" noProof="0" dirty="0">
                          <a:latin typeface="Calibri"/>
                        </a:rPr>
                        <a:t> </a:t>
                      </a:r>
                      <a:r>
                        <a:rPr lang="en-US" sz="1600" b="0" i="0" u="none" strike="noStrike" noProof="0" dirty="0" err="1">
                          <a:latin typeface="Calibri"/>
                        </a:rPr>
                        <a:t>obdobie</a:t>
                      </a:r>
                      <a:r>
                        <a:rPr lang="en-US" sz="1600" b="0" i="0" u="none" strike="noStrike" noProof="0" dirty="0">
                          <a:latin typeface="Calibri"/>
                        </a:rPr>
                        <a:t> 5 </a:t>
                      </a:r>
                      <a:r>
                        <a:rPr lang="en-US" sz="1600" b="0" i="0" u="none" strike="noStrike" noProof="0" dirty="0" err="1">
                          <a:latin typeface="Calibri"/>
                        </a:rPr>
                        <a:t>rokov</a:t>
                      </a:r>
                      <a:r>
                        <a:rPr lang="en-US" sz="1600" b="0" i="0" u="none" strike="noStrike" noProof="0" dirty="0">
                          <a:latin typeface="Calibri"/>
                        </a:rPr>
                        <a:t> pre </a:t>
                      </a:r>
                      <a:r>
                        <a:rPr lang="en-US" sz="1600" b="0" i="0" u="none" strike="noStrike" noProof="0" dirty="0" err="1">
                          <a:latin typeface="Calibri"/>
                        </a:rPr>
                        <a:t>existujúce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 </a:t>
                      </a:r>
                      <a:r>
                        <a:rPr lang="en-US" sz="1600" b="0" i="0" u="none" strike="noStrike" noProof="0" dirty="0" err="1">
                          <a:latin typeface="Calibri"/>
                        </a:rPr>
                        <a:t>najvýhodnejšie</a:t>
                      </a:r>
                      <a:r>
                        <a:rPr lang="en-US" sz="1600" b="0" i="0" u="none" strike="noStrike" noProof="0" dirty="0">
                          <a:latin typeface="Calibri"/>
                        </a:rPr>
                        <a:t> </a:t>
                      </a:r>
                      <a:r>
                        <a:rPr lang="en-US" sz="1600" b="0" i="0" u="none" strike="noStrike" noProof="0" dirty="0" err="1">
                          <a:latin typeface="Calibri"/>
                        </a:rPr>
                        <a:t>budúce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 </a:t>
                      </a:r>
                      <a:r>
                        <a:rPr lang="en-US" sz="1600" b="0" i="0" u="none" strike="noStrike" noProof="0" dirty="0" err="1">
                          <a:latin typeface="Calibri"/>
                        </a:rPr>
                        <a:t>úspora</a:t>
                      </a:r>
                      <a:r>
                        <a:rPr lang="en-US" sz="1600" b="0" i="0" u="none" strike="noStrike" noProof="0" dirty="0">
                          <a:latin typeface="Calibri"/>
                        </a:rPr>
                        <a:t> </a:t>
                      </a:r>
                      <a:r>
                        <a:rPr lang="en-US" sz="1600" b="0" i="0" u="none" strike="noStrike" noProof="0" dirty="0" err="1">
                          <a:latin typeface="Calibri"/>
                        </a:rPr>
                        <a:t>vyjadrená</a:t>
                      </a:r>
                      <a:r>
                        <a:rPr lang="en-US" sz="1600" b="0" i="0" u="none" strike="noStrike" noProof="0" dirty="0">
                          <a:latin typeface="Calibri"/>
                        </a:rPr>
                        <a:t> v %, </a:t>
                      </a:r>
                      <a:r>
                        <a:rPr lang="en-US" sz="1600" b="0" i="0" u="none" strike="noStrike" noProof="0" dirty="0" err="1">
                          <a:latin typeface="Calibri"/>
                        </a:rPr>
                        <a:t>vypočítaná</a:t>
                      </a:r>
                      <a:r>
                        <a:rPr lang="en-US" sz="1600" b="0" i="0" u="none" strike="noStrike" noProof="0" dirty="0">
                          <a:latin typeface="Calibri"/>
                        </a:rPr>
                        <a:t> z </a:t>
                      </a:r>
                      <a:r>
                        <a:rPr lang="en-US" sz="1600" b="0" i="0" u="none" strike="noStrike" noProof="0" dirty="0" err="1">
                          <a:latin typeface="Calibri"/>
                        </a:rPr>
                        <a:t>ich</a:t>
                      </a:r>
                      <a:r>
                        <a:rPr lang="en-US" sz="1600" b="0" i="0" u="none" strike="noStrike" noProof="0" dirty="0">
                          <a:latin typeface="Calibri"/>
                        </a:rPr>
                        <a:t> </a:t>
                      </a:r>
                      <a:r>
                        <a:rPr lang="en-US" sz="1600" b="0" i="0" u="none" strike="noStrike" noProof="0" dirty="0" err="1">
                          <a:latin typeface="Calibri"/>
                        </a:rPr>
                        <a:t>vzájomného</a:t>
                      </a:r>
                      <a:r>
                        <a:rPr lang="en-US" sz="1600" b="0" i="0" u="none" strike="noStrike" noProof="0" dirty="0">
                          <a:latin typeface="Calibri"/>
                        </a:rPr>
                        <a:t> </a:t>
                      </a:r>
                      <a:r>
                        <a:rPr lang="en-US" sz="1600" b="0" i="0" u="none" strike="noStrike" noProof="0" dirty="0" err="1">
                          <a:latin typeface="Calibri"/>
                        </a:rPr>
                        <a:t>porovnania</a:t>
                      </a:r>
                      <a:r>
                        <a:rPr lang="en-US" sz="1600" b="0" i="0" u="none" strike="noStrike" noProof="0" dirty="0">
                          <a:latin typeface="Calibri"/>
                        </a:rPr>
                        <a:t>. </a:t>
                      </a:r>
                      <a:endParaRPr lang="en-US" sz="1600" dirty="0"/>
                    </a:p>
                    <a:p>
                      <a:pPr lvl="0" algn="l">
                        <a:lnSpc>
                          <a:spcPct val="100000"/>
                        </a:lnSpc>
                        <a:spcBef>
                          <a:spcPts val="0"/>
                        </a:spcBef>
                        <a:spcAft>
                          <a:spcPts val="0"/>
                        </a:spcAft>
                        <a:buNone/>
                      </a:pPr>
                      <a:r>
                        <a:rPr lang="en-US" sz="1600" b="0" i="0" u="none" strike="noStrike" noProof="0" dirty="0">
                          <a:latin typeface="Calibri"/>
                        </a:rPr>
                        <a:t>TCO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vypočíta</a:t>
                      </a:r>
                      <a:r>
                        <a:rPr lang="en-US" sz="1600" b="0" i="0" u="none" strike="noStrike" noProof="0" dirty="0">
                          <a:latin typeface="Calibri"/>
                        </a:rPr>
                        <a:t> v troch </a:t>
                      </a:r>
                      <a:r>
                        <a:rPr lang="en-US" sz="1600" b="0" i="0" u="none" strike="noStrike" noProof="0" dirty="0" err="1">
                          <a:latin typeface="Calibri"/>
                        </a:rPr>
                        <a:t>verziách</a:t>
                      </a:r>
                      <a:r>
                        <a:rPr lang="en-US" sz="1600" b="0" i="0" u="none" strike="noStrike" noProof="0" dirty="0">
                          <a:latin typeface="Calibri"/>
                        </a:rPr>
                        <a:t>:</a:t>
                      </a:r>
                      <a:endParaRPr lang="sk-SK" sz="1600" b="0" i="0" u="none" strike="noStrike" noProof="0" dirty="0">
                        <a:latin typeface="Calibri"/>
                      </a:endParaRPr>
                    </a:p>
                    <a:p>
                      <a:pPr lvl="0" algn="l">
                        <a:lnSpc>
                          <a:spcPct val="100000"/>
                        </a:lnSpc>
                        <a:spcBef>
                          <a:spcPts val="0"/>
                        </a:spcBef>
                        <a:spcAft>
                          <a:spcPts val="0"/>
                        </a:spcAft>
                        <a:buNone/>
                      </a:pPr>
                      <a:endParaRPr lang="en-US" sz="1600" dirty="0"/>
                    </a:p>
                    <a:p>
                      <a:pPr lvl="0" algn="l">
                        <a:lnSpc>
                          <a:spcPct val="100000"/>
                        </a:lnSpc>
                        <a:spcBef>
                          <a:spcPts val="0"/>
                        </a:spcBef>
                        <a:spcAft>
                          <a:spcPts val="0"/>
                        </a:spcAft>
                        <a:buNone/>
                      </a:pPr>
                      <a:r>
                        <a:rPr lang="en-US" sz="1600" b="0" i="0" u="none" strike="noStrike" noProof="0" dirty="0">
                          <a:latin typeface="Calibri"/>
                        </a:rPr>
                        <a:t>1.    </a:t>
                      </a:r>
                      <a:r>
                        <a:rPr lang="en-US" sz="1600" b="0" i="0" u="none" strike="noStrike" noProof="0" dirty="0" err="1">
                          <a:latin typeface="Calibri"/>
                        </a:rPr>
                        <a:t>Verzia</a:t>
                      </a:r>
                      <a:r>
                        <a:rPr lang="en-US" sz="1600" b="0" i="0" u="none" strike="noStrike" noProof="0" dirty="0">
                          <a:latin typeface="Calibri"/>
                        </a:rPr>
                        <a:t> AS-IS, </a:t>
                      </a:r>
                      <a:r>
                        <a:rPr lang="en-US" sz="1600" b="0" i="0" u="none" strike="noStrike" noProof="0" dirty="0" err="1">
                          <a:latin typeface="Calibri"/>
                        </a:rPr>
                        <a:t>teda</a:t>
                      </a:r>
                      <a:r>
                        <a:rPr lang="en-US" sz="1600" b="0" i="0" u="none" strike="noStrike" noProof="0" dirty="0">
                          <a:latin typeface="Calibri"/>
                        </a:rPr>
                        <a:t> </a:t>
                      </a:r>
                      <a:r>
                        <a:rPr lang="en-US" sz="1600" b="0" i="0" u="none" strike="noStrike" noProof="0" dirty="0" err="1">
                          <a:latin typeface="Calibri"/>
                        </a:rPr>
                        <a:t>vypočíta</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TCO pre </a:t>
                      </a:r>
                      <a:r>
                        <a:rPr lang="en-US" sz="1600" b="0" i="0" u="none" strike="noStrike" noProof="0" dirty="0" err="1">
                          <a:latin typeface="Calibri"/>
                        </a:rPr>
                        <a:t>súčasnú</a:t>
                      </a:r>
                      <a:r>
                        <a:rPr lang="en-US" sz="1600" b="0" i="0" u="none" strike="noStrike" noProof="0" dirty="0">
                          <a:latin typeface="Calibri"/>
                        </a:rPr>
                        <a:t> </a:t>
                      </a:r>
                      <a:r>
                        <a:rPr lang="en-US" sz="1600" b="0" i="0" u="none" strike="noStrike" noProof="0" dirty="0" err="1">
                          <a:latin typeface="Calibri"/>
                        </a:rPr>
                        <a:t>prevádzku</a:t>
                      </a:r>
                      <a:r>
                        <a:rPr lang="en-US" sz="1600" b="0" i="0" u="none" strike="noStrike" noProof="0" dirty="0">
                          <a:latin typeface="Calibri"/>
                        </a:rPr>
                        <a:t> </a:t>
                      </a:r>
                      <a:r>
                        <a:rPr lang="en-US" sz="1600" b="0" i="0" u="none" strike="noStrike" noProof="0" dirty="0" err="1">
                          <a:latin typeface="Calibri"/>
                        </a:rPr>
                        <a:t>projektu</a:t>
                      </a:r>
                      <a:r>
                        <a:rPr lang="en-US" sz="1600" b="0" i="0" u="none" strike="noStrike" noProof="0" dirty="0">
                          <a:latin typeface="Calibri"/>
                        </a:rPr>
                        <a:t> a </a:t>
                      </a:r>
                      <a:r>
                        <a:rPr lang="en-US" sz="1600" b="0" i="0" u="none" strike="noStrike" noProof="0" dirty="0" err="1">
                          <a:latin typeface="Calibri"/>
                        </a:rPr>
                        <a:t>jeho</a:t>
                      </a:r>
                      <a:r>
                        <a:rPr lang="en-US" sz="1600" b="0" i="0" u="none" strike="noStrike" noProof="0" dirty="0">
                          <a:latin typeface="Calibri"/>
                        </a:rPr>
                        <a:t> </a:t>
                      </a:r>
                      <a:r>
                        <a:rPr lang="en-US" sz="1600" b="0" i="0" u="none" strike="noStrike" noProof="0" dirty="0" err="1">
                          <a:latin typeface="Calibri"/>
                        </a:rPr>
                        <a:t>komponentov</a:t>
                      </a:r>
                      <a:r>
                        <a:rPr lang="en-US" sz="1600" b="0" i="0" u="none" strike="noStrike" noProof="0" dirty="0">
                          <a:latin typeface="Calibri"/>
                        </a:rPr>
                        <a:t>,</a:t>
                      </a:r>
                      <a:endParaRPr lang="en-US" sz="1600" dirty="0"/>
                    </a:p>
                    <a:p>
                      <a:pPr lvl="0" algn="l">
                        <a:lnSpc>
                          <a:spcPct val="100000"/>
                        </a:lnSpc>
                        <a:spcBef>
                          <a:spcPts val="0"/>
                        </a:spcBef>
                        <a:spcAft>
                          <a:spcPts val="0"/>
                        </a:spcAft>
                        <a:buNone/>
                      </a:pPr>
                      <a:r>
                        <a:rPr lang="en-US" sz="1600" b="0" i="0" u="none" strike="noStrike" noProof="0" dirty="0">
                          <a:latin typeface="Calibri"/>
                        </a:rPr>
                        <a:t>2.    </a:t>
                      </a:r>
                      <a:r>
                        <a:rPr lang="en-US" sz="1600" b="0" i="0" u="none" strike="noStrike" noProof="0" dirty="0" err="1">
                          <a:latin typeface="Calibri"/>
                        </a:rPr>
                        <a:t>Verzia</a:t>
                      </a:r>
                      <a:r>
                        <a:rPr lang="en-US" sz="1600" b="0" i="0" u="none" strike="noStrike" noProof="0" dirty="0">
                          <a:latin typeface="Calibri"/>
                        </a:rPr>
                        <a:t> v </a:t>
                      </a:r>
                      <a:r>
                        <a:rPr lang="en-US" sz="1600" b="0" i="0" u="none" strike="noStrike" noProof="0" dirty="0" err="1">
                          <a:latin typeface="Calibri"/>
                        </a:rPr>
                        <a:t>privátnej</a:t>
                      </a:r>
                      <a:r>
                        <a:rPr lang="en-US" sz="1600" b="0" i="0" u="none" strike="noStrike" noProof="0" dirty="0">
                          <a:latin typeface="Calibri"/>
                        </a:rPr>
                        <a:t> </a:t>
                      </a:r>
                      <a:r>
                        <a:rPr lang="en-US" sz="1600" b="0" i="0" u="none" strike="noStrike" noProof="0" dirty="0" err="1">
                          <a:latin typeface="Calibri"/>
                        </a:rPr>
                        <a:t>časti</a:t>
                      </a:r>
                      <a:r>
                        <a:rPr lang="en-US" sz="1600" b="0" i="0" u="none" strike="noStrike" noProof="0" dirty="0">
                          <a:latin typeface="Calibri"/>
                        </a:rPr>
                        <a:t> </a:t>
                      </a:r>
                      <a:r>
                        <a:rPr lang="en-US" sz="1600" b="0" i="0" u="none" strike="noStrike" noProof="0" dirty="0" err="1">
                          <a:latin typeface="Calibri"/>
                        </a:rPr>
                        <a:t>vládneho</a:t>
                      </a:r>
                      <a:r>
                        <a:rPr lang="en-US" sz="1600" b="0" i="0" u="none" strike="noStrike" noProof="0" dirty="0">
                          <a:latin typeface="Calibri"/>
                        </a:rPr>
                        <a:t> cloudu,</a:t>
                      </a:r>
                      <a:endParaRPr lang="en-US" sz="1600" dirty="0"/>
                    </a:p>
                    <a:p>
                      <a:pPr lvl="0" algn="l">
                        <a:lnSpc>
                          <a:spcPct val="100000"/>
                        </a:lnSpc>
                        <a:spcBef>
                          <a:spcPts val="0"/>
                        </a:spcBef>
                        <a:spcAft>
                          <a:spcPts val="0"/>
                        </a:spcAft>
                        <a:buNone/>
                      </a:pPr>
                      <a:r>
                        <a:rPr lang="en-US" sz="1600" b="0" i="0" u="none" strike="noStrike" noProof="0" dirty="0">
                          <a:latin typeface="Calibri"/>
                        </a:rPr>
                        <a:t>3.    </a:t>
                      </a:r>
                      <a:r>
                        <a:rPr lang="en-US" sz="1600" b="0" i="0" u="none" strike="noStrike" noProof="0" dirty="0" err="1">
                          <a:latin typeface="Calibri"/>
                        </a:rPr>
                        <a:t>Verzia</a:t>
                      </a:r>
                      <a:r>
                        <a:rPr lang="en-US" sz="1600" b="0" i="0" u="none" strike="noStrike" noProof="0" dirty="0">
                          <a:latin typeface="Calibri"/>
                        </a:rPr>
                        <a:t> </a:t>
                      </a:r>
                      <a:r>
                        <a:rPr lang="en-US" sz="1600" b="0" i="0" u="none" strike="noStrike" noProof="0" dirty="0" err="1">
                          <a:latin typeface="Calibri"/>
                        </a:rPr>
                        <a:t>vo</a:t>
                      </a:r>
                      <a:r>
                        <a:rPr lang="en-US" sz="1600" b="0" i="0" u="none" strike="noStrike" noProof="0" dirty="0">
                          <a:latin typeface="Calibri"/>
                        </a:rPr>
                        <a:t> </a:t>
                      </a:r>
                      <a:r>
                        <a:rPr lang="en-US" sz="1600" b="0" i="0" u="none" strike="noStrike" noProof="0" dirty="0" err="1">
                          <a:latin typeface="Calibri"/>
                        </a:rPr>
                        <a:t>verejnej</a:t>
                      </a:r>
                      <a:r>
                        <a:rPr lang="en-US" sz="1600" b="0" i="0" u="none" strike="noStrike" noProof="0" dirty="0">
                          <a:latin typeface="Calibri"/>
                        </a:rPr>
                        <a:t> </a:t>
                      </a:r>
                      <a:r>
                        <a:rPr lang="en-US" sz="1600" b="0" i="0" u="none" strike="noStrike" noProof="0" dirty="0" err="1">
                          <a:latin typeface="Calibri"/>
                        </a:rPr>
                        <a:t>časti</a:t>
                      </a:r>
                      <a:r>
                        <a:rPr lang="en-US" sz="1600" b="0" i="0" u="none" strike="noStrike" noProof="0" dirty="0">
                          <a:latin typeface="Calibri"/>
                        </a:rPr>
                        <a:t> </a:t>
                      </a:r>
                      <a:r>
                        <a:rPr lang="en-US" sz="1600" b="0" i="0" u="none" strike="noStrike" noProof="0" dirty="0" err="1">
                          <a:latin typeface="Calibri"/>
                        </a:rPr>
                        <a:t>vládneho</a:t>
                      </a:r>
                      <a:r>
                        <a:rPr lang="en-US" sz="1600" b="0" i="0" u="none" strike="noStrike" noProof="0" dirty="0">
                          <a:latin typeface="Calibri"/>
                        </a:rPr>
                        <a:t> cloudu.</a:t>
                      </a:r>
                      <a:endParaRPr lang="en-US" sz="1600" dirty="0"/>
                    </a:p>
                    <a:p>
                      <a:pPr lvl="0" algn="l">
                        <a:buNone/>
                      </a:pPr>
                      <a:r>
                        <a:rPr lang="en-US" sz="1600" b="0" i="0" u="none" strike="noStrike" noProof="0" dirty="0">
                          <a:latin typeface="Calibri"/>
                        </a:rPr>
                        <a:t>Do </a:t>
                      </a:r>
                      <a:r>
                        <a:rPr lang="en-US" sz="1600" b="0" i="0" u="none" strike="noStrike" noProof="0" dirty="0" err="1">
                          <a:latin typeface="Calibri"/>
                        </a:rPr>
                        <a:t>bodového</a:t>
                      </a:r>
                      <a:r>
                        <a:rPr lang="en-US" sz="1600" b="0" i="0" u="none" strike="noStrike" noProof="0" dirty="0">
                          <a:latin typeface="Calibri"/>
                        </a:rPr>
                        <a:t> </a:t>
                      </a:r>
                      <a:r>
                        <a:rPr lang="en-US" sz="1600" b="0" i="0" u="none" strike="noStrike" noProof="0" dirty="0" err="1">
                          <a:latin typeface="Calibri"/>
                        </a:rPr>
                        <a:t>posúdenia</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použije</a:t>
                      </a:r>
                      <a:r>
                        <a:rPr lang="en-US" sz="1600" b="0" i="0" u="none" strike="noStrike" noProof="0" dirty="0">
                          <a:latin typeface="Calibri"/>
                        </a:rPr>
                        <a:t> </a:t>
                      </a:r>
                      <a:r>
                        <a:rPr lang="en-US" sz="1600" b="0" i="0" u="none" strike="noStrike" noProof="0" dirty="0" err="1">
                          <a:latin typeface="Calibri"/>
                        </a:rPr>
                        <a:t>verzia</a:t>
                      </a:r>
                      <a:r>
                        <a:rPr lang="en-US" sz="1600" b="0" i="0" u="none" strike="noStrike" noProof="0" dirty="0">
                          <a:latin typeface="Calibri"/>
                        </a:rPr>
                        <a:t>, </a:t>
                      </a:r>
                      <a:r>
                        <a:rPr lang="en-US" sz="1600" b="0" i="0" u="none" strike="noStrike" noProof="0" dirty="0" err="1">
                          <a:latin typeface="Calibri"/>
                        </a:rPr>
                        <a:t>ktorá</a:t>
                      </a:r>
                      <a:r>
                        <a:rPr lang="en-US" sz="1600" b="0" i="0" u="none" strike="noStrike" noProof="0" dirty="0">
                          <a:latin typeface="Calibri"/>
                        </a:rPr>
                        <a:t> </a:t>
                      </a:r>
                      <a:r>
                        <a:rPr lang="en-US" sz="1600" b="0" i="0" u="none" strike="noStrike" noProof="0" dirty="0" err="1">
                          <a:latin typeface="Calibri"/>
                        </a:rPr>
                        <a:t>poskytne</a:t>
                      </a:r>
                      <a:r>
                        <a:rPr lang="en-US" sz="1600" b="0" i="0" u="none" strike="noStrike" noProof="0" dirty="0">
                          <a:latin typeface="Calibri"/>
                        </a:rPr>
                        <a:t> </a:t>
                      </a:r>
                      <a:r>
                        <a:rPr lang="en-US" sz="1600" b="0" i="0" u="none" strike="noStrike" noProof="0" dirty="0" err="1">
                          <a:latin typeface="Calibri"/>
                        </a:rPr>
                        <a:t>najvyššiu</a:t>
                      </a:r>
                      <a:r>
                        <a:rPr lang="en-US" sz="1600" b="0" i="0" u="none" strike="noStrike" noProof="0" dirty="0">
                          <a:latin typeface="Calibri"/>
                        </a:rPr>
                        <a:t> </a:t>
                      </a:r>
                      <a:r>
                        <a:rPr lang="en-US" sz="1600" b="0" i="0" u="none" strike="noStrike" noProof="0" dirty="0" err="1">
                          <a:latin typeface="Calibri"/>
                        </a:rPr>
                        <a:t>úsporu</a:t>
                      </a:r>
                      <a:r>
                        <a:rPr lang="en-US" sz="1600" b="0" i="0" u="none" strike="noStrike" noProof="0" dirty="0">
                          <a:latin typeface="Calibri"/>
                        </a:rPr>
                        <a:t>.     </a:t>
                      </a:r>
                      <a:endParaRPr lang="en-US" sz="1600" dirty="0"/>
                    </a:p>
                  </a:txBody>
                  <a:tcPr/>
                </a:tc>
                <a:tc>
                  <a:txBody>
                    <a:bodyPr/>
                    <a:lstStyle/>
                    <a:p>
                      <a:pPr lvl="0" algn="ctr">
                        <a:lnSpc>
                          <a:spcPct val="100000"/>
                        </a:lnSpc>
                        <a:spcBef>
                          <a:spcPts val="0"/>
                        </a:spcBef>
                        <a:spcAft>
                          <a:spcPts val="0"/>
                        </a:spcAft>
                        <a:buNone/>
                      </a:pPr>
                      <a:r>
                        <a:rPr lang="en-US" sz="1800" b="0" i="0" u="none" strike="noStrike" noProof="0" dirty="0" err="1">
                          <a:latin typeface="Calibri"/>
                        </a:rPr>
                        <a:t>Bodované</a:t>
                      </a:r>
                      <a:r>
                        <a:rPr lang="en-US" sz="1800" b="0" i="0" u="none" strike="noStrike" noProof="0" dirty="0">
                          <a:latin typeface="Calibri"/>
                        </a:rPr>
                        <a:t> </a:t>
                      </a:r>
                      <a:r>
                        <a:rPr lang="en-US" sz="1800" b="0" i="0" u="none" strike="noStrike" noProof="0" dirty="0" err="1">
                          <a:latin typeface="Calibri"/>
                        </a:rPr>
                        <a:t>kritérium</a:t>
                      </a:r>
                      <a:endParaRPr lang="en-US" sz="1800" dirty="0"/>
                    </a:p>
                    <a:p>
                      <a:pPr lvl="0" algn="ctr">
                        <a:buNone/>
                      </a:pPr>
                      <a:r>
                        <a:rPr lang="en-US" sz="1800" b="0" i="0" u="none" strike="noStrike" noProof="0" dirty="0">
                          <a:latin typeface="Calibri"/>
                        </a:rPr>
                        <a:t>15 </a:t>
                      </a:r>
                      <a:r>
                        <a:rPr lang="en-US" sz="1800" b="0" i="0" u="none" strike="noStrike" noProof="0" dirty="0" err="1">
                          <a:latin typeface="Calibri"/>
                        </a:rPr>
                        <a:t>bodov</a:t>
                      </a:r>
                      <a:endParaRPr lang="en-US" sz="1800" dirty="0"/>
                    </a:p>
                  </a:txBody>
                  <a:tcPr anchor="ctr"/>
                </a:tc>
                <a:tc>
                  <a:txBody>
                    <a:bodyPr/>
                    <a:lstStyle/>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r>
                        <a:rPr lang="en-US" sz="1600" b="0" i="0" u="none" strike="noStrike" noProof="0" dirty="0" err="1">
                          <a:latin typeface="Calibri"/>
                        </a:rPr>
                        <a:t>Projekt</a:t>
                      </a:r>
                      <a:r>
                        <a:rPr lang="en-US" sz="1600" b="0" i="0" u="none" strike="noStrike" noProof="0" dirty="0">
                          <a:latin typeface="Calibri"/>
                        </a:rPr>
                        <a:t> </a:t>
                      </a:r>
                      <a:r>
                        <a:rPr lang="en-US" sz="1600" b="0" i="0" u="none" strike="noStrike" noProof="0" dirty="0" err="1">
                          <a:latin typeface="Calibri"/>
                        </a:rPr>
                        <a:t>vykazuje</a:t>
                      </a:r>
                      <a:r>
                        <a:rPr lang="en-US" sz="1600" b="0" i="0" u="none" strike="noStrike" noProof="0" dirty="0">
                          <a:latin typeface="Calibri"/>
                        </a:rPr>
                        <a:t> </a:t>
                      </a:r>
                      <a:r>
                        <a:rPr lang="en-US" sz="1600" b="0" i="0" u="none" strike="noStrike" noProof="0" dirty="0" err="1">
                          <a:latin typeface="Calibri"/>
                        </a:rPr>
                        <a:t>úsporu</a:t>
                      </a:r>
                      <a:r>
                        <a:rPr lang="en-US" sz="1600" b="0" i="0" u="none" strike="noStrike" noProof="0" dirty="0">
                          <a:latin typeface="Calibri"/>
                        </a:rPr>
                        <a:t> </a:t>
                      </a:r>
                      <a:r>
                        <a:rPr lang="en-US" sz="1600" b="0" i="0" u="none" strike="noStrike" noProof="0" dirty="0" err="1">
                          <a:latin typeface="Calibri"/>
                        </a:rPr>
                        <a:t>finančných</a:t>
                      </a:r>
                      <a:r>
                        <a:rPr lang="en-US" sz="1600" b="0" i="0" u="none" strike="noStrike" noProof="0" dirty="0">
                          <a:latin typeface="Calibri"/>
                        </a:rPr>
                        <a:t> </a:t>
                      </a:r>
                      <a:r>
                        <a:rPr lang="en-US" sz="1600" b="0" i="0" u="none" strike="noStrike" noProof="0" dirty="0" err="1">
                          <a:latin typeface="Calibri"/>
                        </a:rPr>
                        <a:t>prostriedkov</a:t>
                      </a:r>
                      <a:r>
                        <a:rPr lang="en-US" sz="1600" b="0" i="0" u="none" strike="noStrike" noProof="0" dirty="0">
                          <a:latin typeface="Calibri"/>
                        </a:rPr>
                        <a:t> z </a:t>
                      </a:r>
                      <a:r>
                        <a:rPr lang="en-US" sz="1600" b="0" i="0" u="none" strike="noStrike" noProof="0" dirty="0" err="1">
                          <a:latin typeface="Calibri"/>
                        </a:rPr>
                        <a:t>pohľadu</a:t>
                      </a:r>
                      <a:r>
                        <a:rPr lang="en-US" sz="1600" b="0" i="0" u="none" strike="noStrike" noProof="0" dirty="0">
                          <a:latin typeface="Calibri"/>
                        </a:rPr>
                        <a:t> TCO pre </a:t>
                      </a:r>
                      <a:r>
                        <a:rPr lang="en-US" sz="1600" b="0" i="0" u="none" strike="noStrike" noProof="0" dirty="0" err="1">
                          <a:latin typeface="Calibri"/>
                        </a:rPr>
                        <a:t>budúce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t>
                      </a:r>
                      <a:r>
                        <a:rPr lang="en-US" sz="1600" b="0" i="0" u="none" strike="noStrike" noProof="0" dirty="0" err="1">
                          <a:latin typeface="Calibri"/>
                        </a:rPr>
                        <a:t>oproti</a:t>
                      </a:r>
                      <a:r>
                        <a:rPr lang="en-US" sz="1600" b="0" i="0" u="none" strike="noStrike" noProof="0" dirty="0">
                          <a:latin typeface="Calibri"/>
                        </a:rPr>
                        <a:t> TCO pre </a:t>
                      </a:r>
                      <a:r>
                        <a:rPr lang="en-US" sz="1600" b="0" i="0" u="none" strike="noStrike" noProof="0" dirty="0" err="1">
                          <a:latin typeface="Calibri"/>
                        </a:rPr>
                        <a:t>existujúce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do 4,99 % (</a:t>
                      </a:r>
                      <a:r>
                        <a:rPr lang="en-US" sz="1600" b="0" i="0" u="none" strike="noStrike" noProof="0" dirty="0" err="1">
                          <a:latin typeface="Calibri"/>
                        </a:rPr>
                        <a:t>vrátane</a:t>
                      </a:r>
                      <a:r>
                        <a:rPr lang="en-US" sz="1600" b="0" i="0" u="none" strike="noStrike" noProof="0" dirty="0">
                          <a:latin typeface="Calibri"/>
                        </a:rPr>
                        <a:t>) = 5 </a:t>
                      </a:r>
                      <a:r>
                        <a:rPr lang="en-US" sz="1600" b="0" i="0" u="none" strike="noStrike" noProof="0" dirty="0" err="1">
                          <a:latin typeface="Calibri"/>
                        </a:rPr>
                        <a:t>bodov</a:t>
                      </a:r>
                      <a:r>
                        <a:rPr lang="en-US" sz="1600" b="0" i="0" u="none" strike="noStrike" noProof="0" dirty="0">
                          <a:latin typeface="Calibri"/>
                        </a:rPr>
                        <a:t>.</a:t>
                      </a:r>
                      <a:endParaRPr lang="en-US" sz="1600" dirty="0"/>
                    </a:p>
                    <a:p>
                      <a:pPr lvl="0" algn="l">
                        <a:lnSpc>
                          <a:spcPct val="100000"/>
                        </a:lnSpc>
                        <a:spcBef>
                          <a:spcPts val="0"/>
                        </a:spcBef>
                        <a:spcAft>
                          <a:spcPts val="0"/>
                        </a:spcAft>
                        <a:buNone/>
                      </a:pPr>
                      <a:r>
                        <a:rPr lang="en-US" sz="1600" b="0" i="0" u="none" strike="noStrike" noProof="0" dirty="0" err="1">
                          <a:latin typeface="Calibri"/>
                        </a:rPr>
                        <a:t>Projekt</a:t>
                      </a:r>
                      <a:r>
                        <a:rPr lang="en-US" sz="1600" b="0" i="0" u="none" strike="noStrike" noProof="0" dirty="0">
                          <a:latin typeface="Calibri"/>
                        </a:rPr>
                        <a:t> </a:t>
                      </a:r>
                      <a:r>
                        <a:rPr lang="en-US" sz="1600" b="0" i="0" u="none" strike="noStrike" noProof="0" dirty="0" err="1">
                          <a:latin typeface="Calibri"/>
                        </a:rPr>
                        <a:t>vykazuje</a:t>
                      </a:r>
                      <a:r>
                        <a:rPr lang="en-US" sz="1600" b="0" i="0" u="none" strike="noStrike" noProof="0" dirty="0">
                          <a:latin typeface="Calibri"/>
                        </a:rPr>
                        <a:t> </a:t>
                      </a:r>
                      <a:r>
                        <a:rPr lang="en-US" sz="1600" b="0" i="0" u="none" strike="noStrike" noProof="0" dirty="0" err="1">
                          <a:latin typeface="Calibri"/>
                        </a:rPr>
                        <a:t>úsporu</a:t>
                      </a:r>
                      <a:r>
                        <a:rPr lang="en-US" sz="1600" b="0" i="0" u="none" strike="noStrike" noProof="0" dirty="0">
                          <a:latin typeface="Calibri"/>
                        </a:rPr>
                        <a:t> </a:t>
                      </a:r>
                      <a:r>
                        <a:rPr lang="en-US" sz="1600" b="0" i="0" u="none" strike="noStrike" noProof="0" dirty="0" err="1">
                          <a:latin typeface="Calibri"/>
                        </a:rPr>
                        <a:t>finančných</a:t>
                      </a:r>
                      <a:r>
                        <a:rPr lang="en-US" sz="1600" b="0" i="0" u="none" strike="noStrike" noProof="0" dirty="0">
                          <a:latin typeface="Calibri"/>
                        </a:rPr>
                        <a:t> </a:t>
                      </a:r>
                      <a:r>
                        <a:rPr lang="en-US" sz="1600" b="0" i="0" u="none" strike="noStrike" noProof="0" dirty="0" err="1">
                          <a:latin typeface="Calibri"/>
                        </a:rPr>
                        <a:t>prostriedkov</a:t>
                      </a:r>
                      <a:r>
                        <a:rPr lang="en-US" sz="1600" b="0" i="0" u="none" strike="noStrike" noProof="0" dirty="0">
                          <a:latin typeface="Calibri"/>
                        </a:rPr>
                        <a:t> z </a:t>
                      </a:r>
                      <a:r>
                        <a:rPr lang="en-US" sz="1600" b="0" i="0" u="none" strike="noStrike" noProof="0" dirty="0" err="1">
                          <a:latin typeface="Calibri"/>
                        </a:rPr>
                        <a:t>pohľadu</a:t>
                      </a:r>
                      <a:r>
                        <a:rPr lang="en-US" sz="1600" b="0" i="0" u="none" strike="noStrike" noProof="0" dirty="0">
                          <a:latin typeface="Calibri"/>
                        </a:rPr>
                        <a:t> TCO  pre </a:t>
                      </a:r>
                      <a:r>
                        <a:rPr lang="en-US" sz="1600" b="0" i="0" u="none" strike="noStrike" noProof="0" dirty="0" err="1">
                          <a:latin typeface="Calibri"/>
                        </a:rPr>
                        <a:t>budúce</a:t>
                      </a:r>
                      <a:r>
                        <a:rPr lang="en-US" sz="1600" b="0" i="0" u="none" strike="noStrike" noProof="0" dirty="0">
                          <a:latin typeface="Calibri"/>
                        </a:rPr>
                        <a:t> </a:t>
                      </a:r>
                      <a:r>
                        <a:rPr lang="en-US" sz="1600" b="0" i="0" u="none" strike="noStrike" noProof="0" dirty="0" err="1">
                          <a:latin typeface="Calibri"/>
                        </a:rPr>
                        <a:t>riešenie</a:t>
                      </a:r>
                      <a:endParaRPr lang="en-US" sz="1600" dirty="0"/>
                    </a:p>
                    <a:p>
                      <a:pPr lvl="0" algn="l">
                        <a:lnSpc>
                          <a:spcPct val="100000"/>
                        </a:lnSpc>
                        <a:spcBef>
                          <a:spcPts val="0"/>
                        </a:spcBef>
                        <a:spcAft>
                          <a:spcPts val="0"/>
                        </a:spcAft>
                        <a:buNone/>
                      </a:pPr>
                      <a:r>
                        <a:rPr lang="en-US" sz="1600" b="0" i="0" u="none" strike="noStrike" noProof="0" dirty="0" err="1">
                          <a:latin typeface="Calibri"/>
                        </a:rPr>
                        <a:t>oproti</a:t>
                      </a:r>
                      <a:r>
                        <a:rPr lang="en-US" sz="1600" b="0" i="0" u="none" strike="noStrike" noProof="0" dirty="0">
                          <a:latin typeface="Calibri"/>
                        </a:rPr>
                        <a:t> TCO pre </a:t>
                      </a:r>
                      <a:r>
                        <a:rPr lang="en-US" sz="1600" b="0" i="0" u="none" strike="noStrike" noProof="0" dirty="0" err="1">
                          <a:latin typeface="Calibri"/>
                        </a:rPr>
                        <a:t>existujúce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t>
                      </a:r>
                      <a:r>
                        <a:rPr lang="en-US" sz="1600" b="0" i="0" u="none" strike="noStrike" noProof="0" dirty="0" err="1">
                          <a:latin typeface="Calibri"/>
                        </a:rPr>
                        <a:t>väčšiu</a:t>
                      </a:r>
                      <a:r>
                        <a:rPr lang="en-US" sz="1600" b="0" i="0" u="none" strike="noStrike" noProof="0" dirty="0">
                          <a:latin typeface="Calibri"/>
                        </a:rPr>
                        <a:t> </a:t>
                      </a:r>
                      <a:r>
                        <a:rPr lang="en-US" sz="1600" b="0" i="0" u="none" strike="noStrike" noProof="0" dirty="0" err="1">
                          <a:latin typeface="Calibri"/>
                        </a:rPr>
                        <a:t>ako</a:t>
                      </a:r>
                      <a:r>
                        <a:rPr lang="en-US" sz="1600" b="0" i="0" u="none" strike="noStrike" noProof="0" dirty="0">
                          <a:latin typeface="Calibri"/>
                        </a:rPr>
                        <a:t> 5 %, ale do 19,99 % (</a:t>
                      </a:r>
                      <a:r>
                        <a:rPr lang="en-US" sz="1600" b="0" i="0" u="none" strike="noStrike" noProof="0" dirty="0" err="1">
                          <a:latin typeface="Calibri"/>
                        </a:rPr>
                        <a:t>vrátane</a:t>
                      </a:r>
                      <a:r>
                        <a:rPr lang="en-US" sz="1600" b="0" i="0" u="none" strike="noStrike" noProof="0" dirty="0">
                          <a:latin typeface="Calibri"/>
                        </a:rPr>
                        <a:t>) - 10 </a:t>
                      </a:r>
                      <a:r>
                        <a:rPr lang="en-US" sz="1600" b="0" i="0" u="none" strike="noStrike" noProof="0" dirty="0" err="1">
                          <a:latin typeface="Calibri"/>
                        </a:rPr>
                        <a:t>bodov</a:t>
                      </a:r>
                      <a:r>
                        <a:rPr lang="en-US" sz="1600" b="0" i="0" u="none" strike="noStrike" noProof="0" dirty="0">
                          <a:latin typeface="Calibri"/>
                        </a:rPr>
                        <a:t>. </a:t>
                      </a:r>
                      <a:endParaRPr lang="en-US" sz="1600" dirty="0"/>
                    </a:p>
                    <a:p>
                      <a:pPr lvl="0" algn="l">
                        <a:lnSpc>
                          <a:spcPct val="100000"/>
                        </a:lnSpc>
                        <a:spcBef>
                          <a:spcPts val="0"/>
                        </a:spcBef>
                        <a:spcAft>
                          <a:spcPts val="0"/>
                        </a:spcAft>
                        <a:buNone/>
                      </a:pPr>
                      <a:r>
                        <a:rPr lang="en-US" sz="1600" b="0" i="0" u="none" strike="noStrike" noProof="0" dirty="0" err="1">
                          <a:latin typeface="Calibri"/>
                        </a:rPr>
                        <a:t>Projekt</a:t>
                      </a:r>
                      <a:r>
                        <a:rPr lang="en-US" sz="1600" b="0" i="0" u="none" strike="noStrike" noProof="0" dirty="0">
                          <a:latin typeface="Calibri"/>
                        </a:rPr>
                        <a:t> </a:t>
                      </a:r>
                      <a:r>
                        <a:rPr lang="en-US" sz="1600" b="0" i="0" u="none" strike="noStrike" noProof="0" dirty="0" err="1">
                          <a:latin typeface="Calibri"/>
                        </a:rPr>
                        <a:t>vykazuje</a:t>
                      </a:r>
                      <a:r>
                        <a:rPr lang="en-US" sz="1600" b="0" i="0" u="none" strike="noStrike" noProof="0" dirty="0">
                          <a:latin typeface="Calibri"/>
                        </a:rPr>
                        <a:t> </a:t>
                      </a:r>
                      <a:r>
                        <a:rPr lang="en-US" sz="1600" b="0" i="0" u="none" strike="noStrike" noProof="0" dirty="0" err="1">
                          <a:latin typeface="Calibri"/>
                        </a:rPr>
                        <a:t>úsporu</a:t>
                      </a:r>
                      <a:r>
                        <a:rPr lang="en-US" sz="1600" b="0" i="0" u="none" strike="noStrike" noProof="0" dirty="0">
                          <a:latin typeface="Calibri"/>
                        </a:rPr>
                        <a:t> </a:t>
                      </a:r>
                      <a:r>
                        <a:rPr lang="en-US" sz="1600" b="0" i="0" u="none" strike="noStrike" noProof="0" dirty="0" err="1">
                          <a:latin typeface="Calibri"/>
                        </a:rPr>
                        <a:t>finančných</a:t>
                      </a:r>
                      <a:r>
                        <a:rPr lang="en-US" sz="1600" b="0" i="0" u="none" strike="noStrike" noProof="0" dirty="0">
                          <a:latin typeface="Calibri"/>
                        </a:rPr>
                        <a:t> </a:t>
                      </a:r>
                      <a:r>
                        <a:rPr lang="en-US" sz="1600" b="0" i="0" u="none" strike="noStrike" noProof="0" dirty="0" err="1">
                          <a:latin typeface="Calibri"/>
                        </a:rPr>
                        <a:t>prostriedkov</a:t>
                      </a:r>
                      <a:r>
                        <a:rPr lang="en-US" sz="1600" b="0" i="0" u="none" strike="noStrike" noProof="0" dirty="0">
                          <a:latin typeface="Calibri"/>
                        </a:rPr>
                        <a:t> z </a:t>
                      </a:r>
                      <a:r>
                        <a:rPr lang="en-US" sz="1600" b="0" i="0" u="none" strike="noStrike" noProof="0" dirty="0" err="1">
                          <a:latin typeface="Calibri"/>
                        </a:rPr>
                        <a:t>pohľadu</a:t>
                      </a:r>
                      <a:r>
                        <a:rPr lang="en-US" sz="1600" b="0" i="0" u="none" strike="noStrike" noProof="0" dirty="0">
                          <a:latin typeface="Calibri"/>
                        </a:rPr>
                        <a:t> TCO  pre </a:t>
                      </a:r>
                      <a:r>
                        <a:rPr lang="en-US" sz="1600" b="0" i="0" u="none" strike="noStrike" noProof="0" dirty="0" err="1">
                          <a:latin typeface="Calibri"/>
                        </a:rPr>
                        <a:t>budúce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t>
                      </a:r>
                      <a:r>
                        <a:rPr lang="en-US" sz="1600" b="0" i="0" u="none" strike="noStrike" noProof="0" dirty="0" err="1">
                          <a:latin typeface="Calibri"/>
                        </a:rPr>
                        <a:t>oproti</a:t>
                      </a:r>
                      <a:r>
                        <a:rPr lang="en-US" sz="1600" b="0" i="0" u="none" strike="noStrike" noProof="0" dirty="0">
                          <a:latin typeface="Calibri"/>
                        </a:rPr>
                        <a:t> TCO  pre </a:t>
                      </a:r>
                      <a:r>
                        <a:rPr lang="en-US" sz="1600" b="0" i="0" u="none" strike="noStrike" noProof="0" dirty="0" err="1">
                          <a:latin typeface="Calibri"/>
                        </a:rPr>
                        <a:t>existujúce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 </a:t>
                      </a:r>
                      <a:r>
                        <a:rPr lang="en-US" sz="1600" b="0" i="0" u="none" strike="noStrike" noProof="0" dirty="0" err="1">
                          <a:latin typeface="Calibri"/>
                        </a:rPr>
                        <a:t>väčšiu</a:t>
                      </a:r>
                      <a:r>
                        <a:rPr lang="en-US" sz="1600" b="0" i="0" u="none" strike="noStrike" noProof="0" dirty="0">
                          <a:latin typeface="Calibri"/>
                        </a:rPr>
                        <a:t> </a:t>
                      </a:r>
                      <a:r>
                        <a:rPr lang="en-US" sz="1600" b="0" i="0" u="none" strike="noStrike" noProof="0" dirty="0" err="1">
                          <a:latin typeface="Calibri"/>
                        </a:rPr>
                        <a:t>ako</a:t>
                      </a:r>
                      <a:r>
                        <a:rPr lang="en-US" sz="1600" b="0" i="0" u="none" strike="noStrike" noProof="0" dirty="0">
                          <a:latin typeface="Calibri"/>
                        </a:rPr>
                        <a:t> 20 % - 15 </a:t>
                      </a:r>
                      <a:r>
                        <a:rPr lang="en-US" sz="1600" b="0" i="0" u="none" strike="noStrike" noProof="0" dirty="0" err="1">
                          <a:latin typeface="Calibri"/>
                        </a:rPr>
                        <a:t>bodov</a:t>
                      </a:r>
                      <a:r>
                        <a:rPr lang="en-US" sz="1600" b="0" i="0" u="none" strike="noStrike" noProof="0" dirty="0">
                          <a:latin typeface="Calibri"/>
                        </a:rPr>
                        <a:t>.  </a:t>
                      </a:r>
                      <a:endParaRPr lang="en-US" sz="1600" dirty="0"/>
                    </a:p>
                  </a:txBody>
                  <a:tcPr/>
                </a:tc>
                <a:extLst>
                  <a:ext uri="{0D108BD9-81ED-4DB2-BD59-A6C34878D82A}">
                    <a16:rowId xmlns:a16="http://schemas.microsoft.com/office/drawing/2014/main" val="2514938224"/>
                  </a:ext>
                </a:extLst>
              </a:tr>
            </a:tbl>
          </a:graphicData>
        </a:graphic>
      </p:graphicFrame>
    </p:spTree>
    <p:extLst>
      <p:ext uri="{BB962C8B-B14F-4D97-AF65-F5344CB8AC3E}">
        <p14:creationId xmlns:p14="http://schemas.microsoft.com/office/powerpoint/2010/main" val="209713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a:t>Hodnotiace kritéria</a:t>
            </a:r>
            <a:endParaRPr lang="en-US"/>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1043853"/>
            <a:ext cx="11282156" cy="36933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sk-SK" b="1">
              <a:cs typeface="Calibri"/>
            </a:endParaRPr>
          </a:p>
        </p:txBody>
      </p:sp>
      <p:graphicFrame>
        <p:nvGraphicFramePr>
          <p:cNvPr id="5" name="Table 5">
            <a:extLst>
              <a:ext uri="{FF2B5EF4-FFF2-40B4-BE49-F238E27FC236}">
                <a16:creationId xmlns:a16="http://schemas.microsoft.com/office/drawing/2014/main" id="{16C2CB89-02F4-E7CB-6722-D30213C3C632}"/>
              </a:ext>
            </a:extLst>
          </p:cNvPr>
          <p:cNvGraphicFramePr>
            <a:graphicFrameLocks noGrp="1"/>
          </p:cNvGraphicFramePr>
          <p:nvPr>
            <p:extLst>
              <p:ext uri="{D42A27DB-BD31-4B8C-83A1-F6EECF244321}">
                <p14:modId xmlns:p14="http://schemas.microsoft.com/office/powerpoint/2010/main" val="2464109177"/>
              </p:ext>
            </p:extLst>
          </p:nvPr>
        </p:nvGraphicFramePr>
        <p:xfrm>
          <a:off x="338824" y="738857"/>
          <a:ext cx="11235693" cy="5292292"/>
        </p:xfrm>
        <a:graphic>
          <a:graphicData uri="http://schemas.openxmlformats.org/drawingml/2006/table">
            <a:tbl>
              <a:tblPr firstRow="1" bandRow="1">
                <a:tableStyleId>{5C22544A-7EE6-4342-B048-85BDC9FD1C3A}</a:tableStyleId>
              </a:tblPr>
              <a:tblGrid>
                <a:gridCol w="588084">
                  <a:extLst>
                    <a:ext uri="{9D8B030D-6E8A-4147-A177-3AD203B41FA5}">
                      <a16:colId xmlns:a16="http://schemas.microsoft.com/office/drawing/2014/main" val="3622827427"/>
                    </a:ext>
                  </a:extLst>
                </a:gridCol>
                <a:gridCol w="2078451">
                  <a:extLst>
                    <a:ext uri="{9D8B030D-6E8A-4147-A177-3AD203B41FA5}">
                      <a16:colId xmlns:a16="http://schemas.microsoft.com/office/drawing/2014/main" val="1044762668"/>
                    </a:ext>
                  </a:extLst>
                </a:gridCol>
                <a:gridCol w="3949414">
                  <a:extLst>
                    <a:ext uri="{9D8B030D-6E8A-4147-A177-3AD203B41FA5}">
                      <a16:colId xmlns:a16="http://schemas.microsoft.com/office/drawing/2014/main" val="3756895901"/>
                    </a:ext>
                  </a:extLst>
                </a:gridCol>
                <a:gridCol w="1127161">
                  <a:extLst>
                    <a:ext uri="{9D8B030D-6E8A-4147-A177-3AD203B41FA5}">
                      <a16:colId xmlns:a16="http://schemas.microsoft.com/office/drawing/2014/main" val="3849964575"/>
                    </a:ext>
                  </a:extLst>
                </a:gridCol>
                <a:gridCol w="3492583">
                  <a:extLst>
                    <a:ext uri="{9D8B030D-6E8A-4147-A177-3AD203B41FA5}">
                      <a16:colId xmlns:a16="http://schemas.microsoft.com/office/drawing/2014/main" val="2271664401"/>
                    </a:ext>
                  </a:extLst>
                </a:gridCol>
              </a:tblGrid>
              <a:tr h="467999">
                <a:tc>
                  <a:txBody>
                    <a:bodyPr/>
                    <a:lstStyle/>
                    <a:p>
                      <a:endParaRPr lang="sk-SK" noProof="0" dirty="0"/>
                    </a:p>
                  </a:txBody>
                  <a:tcPr/>
                </a:tc>
                <a:tc>
                  <a:txBody>
                    <a:bodyPr/>
                    <a:lstStyle/>
                    <a:p>
                      <a:pPr lvl="0">
                        <a:buNone/>
                      </a:pPr>
                      <a:r>
                        <a:rPr lang="sk-SK" sz="1600" b="1" i="0" u="none" strike="noStrike" noProof="0">
                          <a:solidFill>
                            <a:srgbClr val="FFFFFF"/>
                          </a:solidFill>
                          <a:latin typeface="Calibri"/>
                        </a:rPr>
                        <a:t>Hodnotiace</a:t>
                      </a:r>
                      <a:r>
                        <a:rPr lang="en-US" sz="1600" b="1" i="0" u="none" strike="noStrike" noProof="0">
                          <a:solidFill>
                            <a:srgbClr val="FFFFFF"/>
                          </a:solidFill>
                          <a:latin typeface="Calibri"/>
                        </a:rPr>
                        <a:t> </a:t>
                      </a:r>
                      <a:r>
                        <a:rPr lang="sk-SK" sz="1600" b="1" i="0" u="none" strike="noStrike" noProof="0">
                          <a:solidFill>
                            <a:srgbClr val="FFFFFF"/>
                          </a:solidFill>
                          <a:latin typeface="Calibri"/>
                        </a:rPr>
                        <a:t>kritérium</a:t>
                      </a:r>
                      <a:endParaRPr lang="en-US" sz="1600"/>
                    </a:p>
                  </a:txBody>
                  <a:tcPr/>
                </a:tc>
                <a:tc>
                  <a:txBody>
                    <a:bodyPr/>
                    <a:lstStyle/>
                    <a:p>
                      <a:pPr lvl="0">
                        <a:buNone/>
                      </a:pPr>
                      <a:r>
                        <a:rPr lang="en-US" sz="1600" b="1" i="0" u="none" strike="noStrike" noProof="0" dirty="0" err="1">
                          <a:solidFill>
                            <a:srgbClr val="FFFFFF"/>
                          </a:solidFill>
                          <a:latin typeface="Calibri"/>
                        </a:rPr>
                        <a:t>Predmet</a:t>
                      </a:r>
                      <a:r>
                        <a:rPr lang="en-US" sz="1600" b="1" i="0" u="none" strike="noStrike" noProof="0" dirty="0">
                          <a:solidFill>
                            <a:srgbClr val="FFFFFF"/>
                          </a:solidFill>
                          <a:latin typeface="Calibri"/>
                        </a:rPr>
                        <a:t> </a:t>
                      </a:r>
                      <a:r>
                        <a:rPr lang="en-US" sz="1600" b="1" i="0" u="none" strike="noStrike" noProof="0" dirty="0" err="1">
                          <a:solidFill>
                            <a:srgbClr val="FFFFFF"/>
                          </a:solidFill>
                          <a:latin typeface="Calibri"/>
                        </a:rPr>
                        <a:t>posúdenia</a:t>
                      </a:r>
                      <a:endParaRPr lang="en-US" sz="1600" dirty="0"/>
                    </a:p>
                  </a:txBody>
                  <a:tcPr/>
                </a:tc>
                <a:tc>
                  <a:txBody>
                    <a:bodyPr/>
                    <a:lstStyle/>
                    <a:p>
                      <a:r>
                        <a:rPr lang="en-US" sz="1600" err="1"/>
                        <a:t>Výsledok</a:t>
                      </a:r>
                    </a:p>
                  </a:txBody>
                  <a:tcPr/>
                </a:tc>
                <a:tc>
                  <a:txBody>
                    <a:bodyPr/>
                    <a:lstStyle/>
                    <a:p>
                      <a:r>
                        <a:rPr lang="en-US" sz="1600" err="1"/>
                        <a:t>Spôsob</a:t>
                      </a:r>
                      <a:r>
                        <a:rPr lang="en-US" sz="1600"/>
                        <a:t> </a:t>
                      </a:r>
                      <a:r>
                        <a:rPr lang="en-US" sz="1600" err="1"/>
                        <a:t>aplikácie</a:t>
                      </a:r>
                    </a:p>
                  </a:txBody>
                  <a:tcPr/>
                </a:tc>
                <a:extLst>
                  <a:ext uri="{0D108BD9-81ED-4DB2-BD59-A6C34878D82A}">
                    <a16:rowId xmlns:a16="http://schemas.microsoft.com/office/drawing/2014/main" val="3699783366"/>
                  </a:ext>
                </a:extLst>
              </a:tr>
              <a:tr h="4824293">
                <a:tc>
                  <a:txBody>
                    <a:bodyPr/>
                    <a:lstStyle/>
                    <a:p>
                      <a:pPr algn="ctr"/>
                      <a:r>
                        <a:rPr lang="en-US" dirty="0"/>
                        <a:t>2</a:t>
                      </a:r>
                    </a:p>
                  </a:txBody>
                  <a:tcPr anchor="ctr"/>
                </a:tc>
                <a:tc>
                  <a:txBody>
                    <a:bodyPr/>
                    <a:lstStyle/>
                    <a:p>
                      <a:pPr lvl="0" algn="ctr">
                        <a:buNone/>
                      </a:pPr>
                      <a:r>
                        <a:rPr lang="en-US" sz="2000" b="0" i="0" u="none" strike="noStrike" noProof="0" dirty="0" err="1">
                          <a:latin typeface="Calibri"/>
                        </a:rPr>
                        <a:t>Efektívnosť</a:t>
                      </a:r>
                      <a:r>
                        <a:rPr lang="en-US" sz="2000" b="0" i="0" u="none" strike="noStrike" noProof="0" dirty="0">
                          <a:latin typeface="Calibri"/>
                        </a:rPr>
                        <a:t> </a:t>
                      </a:r>
                      <a:r>
                        <a:rPr lang="en-US" sz="2000" b="0" i="0" u="none" strike="noStrike" noProof="0" dirty="0" err="1">
                          <a:latin typeface="Calibri"/>
                        </a:rPr>
                        <a:t>projektu</a:t>
                      </a:r>
                      <a:r>
                        <a:rPr lang="en-US" sz="2000" b="0" i="0" u="none" strike="noStrike" noProof="0" dirty="0">
                          <a:latin typeface="Calibri"/>
                        </a:rPr>
                        <a:t> z </a:t>
                      </a:r>
                      <a:r>
                        <a:rPr lang="en-US" sz="2000" b="0" i="0" u="none" strike="noStrike" noProof="0" dirty="0" err="1">
                          <a:latin typeface="Calibri"/>
                        </a:rPr>
                        <a:t>pohľadu</a:t>
                      </a:r>
                      <a:r>
                        <a:rPr lang="en-US" sz="2000" b="0" i="0" u="none" strike="noStrike" noProof="0" dirty="0">
                          <a:latin typeface="Calibri"/>
                        </a:rPr>
                        <a:t> </a:t>
                      </a:r>
                      <a:r>
                        <a:rPr lang="en-US" sz="2000" b="0" i="0" u="none" strike="noStrike" noProof="0" dirty="0" err="1">
                          <a:latin typeface="Calibri"/>
                        </a:rPr>
                        <a:t>zvýšenia</a:t>
                      </a:r>
                      <a:r>
                        <a:rPr lang="en-US" sz="2000" b="0" i="0" u="none" strike="noStrike" noProof="0" dirty="0">
                          <a:latin typeface="Calibri"/>
                        </a:rPr>
                        <a:t> </a:t>
                      </a:r>
                      <a:r>
                        <a:rPr lang="en-US" sz="2000" b="0" i="0" u="none" strike="noStrike" noProof="0" dirty="0" err="1">
                          <a:latin typeface="Calibri"/>
                        </a:rPr>
                        <a:t>dostupnosti</a:t>
                      </a:r>
                      <a:r>
                        <a:rPr lang="en-US" sz="2000" b="0" i="0" u="none" strike="noStrike" noProof="0" dirty="0">
                          <a:latin typeface="Calibri"/>
                        </a:rPr>
                        <a:t> </a:t>
                      </a:r>
                      <a:r>
                        <a:rPr lang="en-US" sz="2000" b="0" i="0" u="none" strike="noStrike" noProof="0" dirty="0" err="1">
                          <a:latin typeface="Calibri"/>
                        </a:rPr>
                        <a:t>systémov</a:t>
                      </a:r>
                      <a:r>
                        <a:rPr lang="en-US" sz="2000" b="0" i="0" u="none" strike="noStrike" noProof="0" dirty="0">
                          <a:latin typeface="Calibri"/>
                        </a:rPr>
                        <a:t> </a:t>
                      </a:r>
                      <a:r>
                        <a:rPr lang="en-US" sz="2000" b="0" i="0" u="none" strike="noStrike" noProof="0" dirty="0" err="1">
                          <a:latin typeface="Calibri"/>
                        </a:rPr>
                        <a:t>verejnej</a:t>
                      </a:r>
                      <a:r>
                        <a:rPr lang="en-US" sz="2000" b="0" i="0" u="none" strike="noStrike" noProof="0" dirty="0">
                          <a:latin typeface="Calibri"/>
                        </a:rPr>
                        <a:t> </a:t>
                      </a:r>
                      <a:r>
                        <a:rPr lang="en-US" sz="2000" b="0" i="0" u="none" strike="noStrike" noProof="0" dirty="0" err="1">
                          <a:latin typeface="Calibri"/>
                        </a:rPr>
                        <a:t>správy</a:t>
                      </a:r>
                      <a:r>
                        <a:rPr lang="en-US" sz="2000" b="0" i="0" u="none" strike="noStrike" noProof="0" dirty="0">
                          <a:latin typeface="Calibri"/>
                        </a:rPr>
                        <a:t> (v </a:t>
                      </a:r>
                      <a:r>
                        <a:rPr lang="en-US" sz="2000" b="0" i="0" u="none" strike="noStrike" noProof="0" dirty="0" err="1">
                          <a:latin typeface="Calibri"/>
                        </a:rPr>
                        <a:t>percentách</a:t>
                      </a:r>
                      <a:r>
                        <a:rPr lang="en-US" sz="2000" b="0" i="0" u="none" strike="noStrike" noProof="0" dirty="0">
                          <a:latin typeface="Calibri"/>
                        </a:rPr>
                        <a:t>). </a:t>
                      </a:r>
                      <a:endParaRPr lang="en-US" sz="2000" dirty="0"/>
                    </a:p>
                  </a:txBody>
                  <a:tcPr anchor="ctr"/>
                </a:tc>
                <a:tc>
                  <a:txBody>
                    <a:bodyPr/>
                    <a:lstStyle/>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r>
                        <a:rPr lang="en-US" sz="1600" b="0" i="0" u="none" strike="noStrike" noProof="0" dirty="0">
                          <a:latin typeface="Calibri"/>
                        </a:rPr>
                        <a:t>V </a:t>
                      </a:r>
                      <a:r>
                        <a:rPr lang="en-US" sz="1600" b="0" i="0" u="none" strike="noStrike" noProof="0" dirty="0" err="1">
                          <a:latin typeface="Calibri"/>
                        </a:rPr>
                        <a:t>rámci</a:t>
                      </a:r>
                      <a:r>
                        <a:rPr lang="en-US" sz="1600" b="0" i="0" u="none" strike="noStrike" noProof="0" dirty="0">
                          <a:latin typeface="Calibri"/>
                        </a:rPr>
                        <a:t> </a:t>
                      </a:r>
                      <a:r>
                        <a:rPr lang="en-US" sz="1600" b="0" i="0" u="none" strike="noStrike" noProof="0" dirty="0" err="1">
                          <a:latin typeface="Calibri"/>
                        </a:rPr>
                        <a:t>hodnotiaceho</a:t>
                      </a:r>
                      <a:r>
                        <a:rPr lang="en-US" sz="1600" b="0" i="0" u="none" strike="noStrike" noProof="0" dirty="0">
                          <a:latin typeface="Calibri"/>
                        </a:rPr>
                        <a:t> </a:t>
                      </a:r>
                      <a:r>
                        <a:rPr lang="en-US" sz="1600" b="0" i="0" u="none" strike="noStrike" noProof="0" dirty="0" err="1">
                          <a:latin typeface="Calibri"/>
                        </a:rPr>
                        <a:t>kritéria</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posudzuje</a:t>
                      </a:r>
                      <a:r>
                        <a:rPr lang="en-US" sz="1600" b="0" i="0" u="none" strike="noStrike" noProof="0" dirty="0">
                          <a:latin typeface="Calibri"/>
                        </a:rPr>
                        <a:t> </a:t>
                      </a:r>
                      <a:r>
                        <a:rPr lang="en-US" sz="1600" b="0" i="0" u="none" strike="noStrike" noProof="0" dirty="0" err="1">
                          <a:latin typeface="Calibri"/>
                        </a:rPr>
                        <a:t>percentuálna</a:t>
                      </a:r>
                      <a:r>
                        <a:rPr lang="en-US" sz="1600" b="0" i="0" u="none" strike="noStrike" noProof="0" dirty="0">
                          <a:latin typeface="Calibri"/>
                        </a:rPr>
                        <a:t> </a:t>
                      </a:r>
                      <a:r>
                        <a:rPr lang="en-US" sz="1600" b="0" i="0" u="none" strike="noStrike" noProof="0" dirty="0" err="1">
                          <a:latin typeface="Calibri"/>
                        </a:rPr>
                        <a:t>hodnota</a:t>
                      </a:r>
                      <a:r>
                        <a:rPr lang="en-US" sz="1600" b="0" i="0" u="none" strike="noStrike" noProof="0" dirty="0">
                          <a:latin typeface="Calibri"/>
                        </a:rPr>
                        <a:t> </a:t>
                      </a:r>
                      <a:r>
                        <a:rPr lang="en-US" sz="1600" b="0" i="0" u="none" strike="noStrike" noProof="0" dirty="0" err="1">
                          <a:latin typeface="Calibri"/>
                        </a:rPr>
                        <a:t>zvýšenia</a:t>
                      </a:r>
                      <a:r>
                        <a:rPr lang="en-US" sz="1600" b="0" i="0" u="none" strike="noStrike" noProof="0" dirty="0">
                          <a:latin typeface="Calibri"/>
                        </a:rPr>
                        <a:t> </a:t>
                      </a:r>
                      <a:r>
                        <a:rPr lang="en-US" sz="1600" b="0" i="0" u="none" strike="noStrike" noProof="0" dirty="0" err="1">
                          <a:latin typeface="Calibri"/>
                        </a:rPr>
                        <a:t>dostupnosti</a:t>
                      </a:r>
                      <a:r>
                        <a:rPr lang="en-US" sz="1600" b="0" i="0" u="none" strike="noStrike" noProof="0" dirty="0">
                          <a:latin typeface="Calibri"/>
                        </a:rPr>
                        <a:t> pre </a:t>
                      </a:r>
                      <a:r>
                        <a:rPr lang="en-US" sz="1600" b="0" i="0" u="none" strike="noStrike" noProof="0" dirty="0" err="1">
                          <a:latin typeface="Calibri"/>
                        </a:rPr>
                        <a:t>prechod</a:t>
                      </a:r>
                      <a:r>
                        <a:rPr lang="en-US" sz="1600" b="0" i="0" u="none" strike="noStrike" noProof="0" dirty="0">
                          <a:latin typeface="Calibri"/>
                        </a:rPr>
                        <a:t> z </a:t>
                      </a:r>
                      <a:r>
                        <a:rPr lang="en-US" sz="1600" b="0" i="0" u="none" strike="noStrike" noProof="0" dirty="0" err="1">
                          <a:latin typeface="Calibri"/>
                        </a:rPr>
                        <a:t>existujúce</a:t>
                      </a:r>
                      <a:r>
                        <a:rPr lang="en-US" sz="1600" b="0" i="0" u="none" strike="noStrike" noProof="0" dirty="0">
                          <a:latin typeface="Calibri"/>
                        </a:rPr>
                        <a:t> </a:t>
                      </a:r>
                      <a:r>
                        <a:rPr lang="en-US" sz="1600" b="0" i="0" u="none" strike="noStrike" noProof="0" dirty="0" err="1">
                          <a:latin typeface="Calibri"/>
                        </a:rPr>
                        <a:t>riešenia</a:t>
                      </a:r>
                      <a:r>
                        <a:rPr lang="en-US" sz="1600" b="0" i="0" u="none" strike="noStrike" noProof="0" dirty="0">
                          <a:latin typeface="Calibri"/>
                        </a:rPr>
                        <a:t> </a:t>
                      </a:r>
                      <a:r>
                        <a:rPr lang="en-US" sz="1600" b="0" i="0" u="none" strike="noStrike" noProof="0" dirty="0" err="1">
                          <a:latin typeface="Calibri"/>
                        </a:rPr>
                        <a:t>na</a:t>
                      </a:r>
                      <a:r>
                        <a:rPr lang="en-US" sz="1600" b="0" i="0" u="none" strike="noStrike" noProof="0" dirty="0">
                          <a:latin typeface="Calibri"/>
                        </a:rPr>
                        <a:t> </a:t>
                      </a:r>
                      <a:r>
                        <a:rPr lang="en-US" sz="1600" b="0" i="0" u="none" strike="noStrike" noProof="0" dirty="0" err="1">
                          <a:latin typeface="Calibri"/>
                        </a:rPr>
                        <a:t>budúce</a:t>
                      </a:r>
                      <a:r>
                        <a:rPr lang="en-US" sz="1600" b="0" i="0" u="none" strike="noStrike" noProof="0" dirty="0">
                          <a:latin typeface="Calibri"/>
                        </a:rPr>
                        <a:t> </a:t>
                      </a:r>
                      <a:r>
                        <a:rPr lang="en-US" sz="1600" b="0" i="0" u="none" strike="noStrike" noProof="0" dirty="0" err="1">
                          <a:latin typeface="Calibri"/>
                        </a:rPr>
                        <a:t>riešenie</a:t>
                      </a:r>
                      <a:r>
                        <a:rPr lang="en-US" sz="1600" b="0" i="0" u="none" strike="noStrike" noProof="0" dirty="0">
                          <a:latin typeface="Calibri"/>
                        </a:rPr>
                        <a:t>.</a:t>
                      </a:r>
                      <a:endParaRPr lang="en-US" sz="1600" dirty="0"/>
                    </a:p>
                    <a:p>
                      <a:pPr lvl="0" algn="l">
                        <a:lnSpc>
                          <a:spcPct val="100000"/>
                        </a:lnSpc>
                        <a:spcBef>
                          <a:spcPts val="0"/>
                        </a:spcBef>
                        <a:spcAft>
                          <a:spcPts val="0"/>
                        </a:spcAft>
                        <a:buNone/>
                      </a:pPr>
                      <a:r>
                        <a:rPr lang="en-US" sz="1600" b="0" i="0" u="none" strike="noStrike" noProof="0" dirty="0" err="1">
                          <a:latin typeface="Calibri"/>
                        </a:rPr>
                        <a:t>Rozhodujúca</a:t>
                      </a:r>
                      <a:r>
                        <a:rPr lang="en-US" sz="1600" b="0" i="0" u="none" strike="noStrike" noProof="0" dirty="0">
                          <a:latin typeface="Calibri"/>
                        </a:rPr>
                        <a:t> je </a:t>
                      </a:r>
                      <a:r>
                        <a:rPr lang="en-US" sz="1600" b="0" i="0" u="none" strike="noStrike" noProof="0" dirty="0" err="1">
                          <a:latin typeface="Calibri"/>
                        </a:rPr>
                        <a:t>hodnota</a:t>
                      </a:r>
                      <a:r>
                        <a:rPr lang="en-US" sz="1600" b="0" i="0" u="none" strike="noStrike" noProof="0" dirty="0">
                          <a:latin typeface="Calibri"/>
                        </a:rPr>
                        <a:t> </a:t>
                      </a:r>
                      <a:r>
                        <a:rPr lang="en-US" sz="1600" b="0" i="0" u="none" strike="noStrike" noProof="0" dirty="0" err="1">
                          <a:latin typeface="Calibri"/>
                        </a:rPr>
                        <a:t>zvýšenia</a:t>
                      </a:r>
                      <a:r>
                        <a:rPr lang="en-US" sz="1600" b="0" i="0" u="none" strike="noStrike" noProof="0" dirty="0">
                          <a:latin typeface="Calibri"/>
                        </a:rPr>
                        <a:t> </a:t>
                      </a:r>
                      <a:r>
                        <a:rPr lang="en-US" sz="1600" b="0" i="0" u="none" strike="noStrike" noProof="0" dirty="0" err="1">
                          <a:latin typeface="Calibri"/>
                        </a:rPr>
                        <a:t>dostupnosti</a:t>
                      </a:r>
                      <a:r>
                        <a:rPr lang="en-US" sz="1600" b="0" i="0" u="none" strike="noStrike" noProof="0" dirty="0">
                          <a:latin typeface="Calibri"/>
                        </a:rPr>
                        <a:t> </a:t>
                      </a:r>
                      <a:r>
                        <a:rPr lang="en-US" sz="1600" b="0" i="0" u="none" strike="noStrike" noProof="0" dirty="0" err="1">
                          <a:latin typeface="Calibri"/>
                        </a:rPr>
                        <a:t>vyjadrená</a:t>
                      </a:r>
                      <a:r>
                        <a:rPr lang="en-US" sz="1600" b="0" i="0" u="none" strike="noStrike" noProof="0" dirty="0">
                          <a:latin typeface="Calibri"/>
                        </a:rPr>
                        <a:t> v %, </a:t>
                      </a:r>
                      <a:r>
                        <a:rPr lang="en-US" sz="1600" b="0" i="0" u="none" strike="noStrike" noProof="0" dirty="0" err="1">
                          <a:latin typeface="Calibri"/>
                        </a:rPr>
                        <a:t>vypočítaná</a:t>
                      </a:r>
                      <a:r>
                        <a:rPr lang="en-US" sz="1600" b="0" i="0" u="none" strike="noStrike" noProof="0" dirty="0">
                          <a:latin typeface="Calibri"/>
                        </a:rPr>
                        <a:t> z  </a:t>
                      </a:r>
                      <a:r>
                        <a:rPr lang="en-US" sz="1600" b="0" i="0" u="none" strike="noStrike" noProof="0" dirty="0" err="1">
                          <a:latin typeface="Calibri"/>
                        </a:rPr>
                        <a:t>porovnania</a:t>
                      </a:r>
                      <a:r>
                        <a:rPr lang="en-US" sz="1600" b="0" i="0" u="none" strike="noStrike" noProof="0" dirty="0">
                          <a:latin typeface="Calibri"/>
                        </a:rPr>
                        <a:t> </a:t>
                      </a:r>
                      <a:r>
                        <a:rPr lang="en-US" sz="1600" b="0" i="0" u="none" strike="noStrike" noProof="0" dirty="0" err="1">
                          <a:latin typeface="Calibri"/>
                        </a:rPr>
                        <a:t>hodnoty</a:t>
                      </a:r>
                      <a:r>
                        <a:rPr lang="en-US" sz="1600" b="0" i="0" u="none" strike="noStrike" noProof="0" dirty="0">
                          <a:latin typeface="Calibri"/>
                        </a:rPr>
                        <a:t> </a:t>
                      </a:r>
                      <a:r>
                        <a:rPr lang="en-US" sz="1600" b="0" i="0" u="none" strike="noStrike" noProof="0" dirty="0" err="1">
                          <a:latin typeface="Calibri"/>
                        </a:rPr>
                        <a:t>dostupnosti</a:t>
                      </a:r>
                      <a:r>
                        <a:rPr lang="en-US" sz="1600" b="0" i="0" u="none" strike="noStrike" noProof="0" dirty="0">
                          <a:latin typeface="Calibri"/>
                        </a:rPr>
                        <a:t> </a:t>
                      </a:r>
                      <a:r>
                        <a:rPr lang="en-US" sz="1600" b="0" i="0" u="none" strike="noStrike" noProof="0" dirty="0" err="1">
                          <a:latin typeface="Calibri"/>
                        </a:rPr>
                        <a:t>starého</a:t>
                      </a:r>
                      <a:r>
                        <a:rPr lang="en-US" sz="1600" b="0" i="0" u="none" strike="noStrike" noProof="0" dirty="0">
                          <a:latin typeface="Calibri"/>
                        </a:rPr>
                        <a:t> a </a:t>
                      </a:r>
                      <a:r>
                        <a:rPr lang="en-US" sz="1600" b="0" i="0" u="none" strike="noStrike" noProof="0" dirty="0" err="1">
                          <a:latin typeface="Calibri"/>
                        </a:rPr>
                        <a:t>nového</a:t>
                      </a:r>
                      <a:r>
                        <a:rPr lang="en-US" sz="1600" b="0" i="0" u="none" strike="noStrike" noProof="0" dirty="0">
                          <a:latin typeface="Calibri"/>
                        </a:rPr>
                        <a:t> </a:t>
                      </a:r>
                      <a:r>
                        <a:rPr lang="en-US" sz="1600" b="0" i="0" u="none" strike="noStrike" noProof="0" dirty="0" err="1">
                          <a:latin typeface="Calibri"/>
                        </a:rPr>
                        <a:t>riešenia</a:t>
                      </a:r>
                      <a:r>
                        <a:rPr lang="en-US" sz="1600" b="0" i="0" u="none" strike="noStrike" noProof="0" dirty="0">
                          <a:latin typeface="Calibri"/>
                        </a:rPr>
                        <a:t>. </a:t>
                      </a:r>
                      <a:r>
                        <a:rPr lang="en-US" sz="1600" b="0" i="0" u="none" strike="noStrike" noProof="0" dirty="0" err="1">
                          <a:latin typeface="Calibri"/>
                        </a:rPr>
                        <a:t>Minimálna</a:t>
                      </a:r>
                      <a:r>
                        <a:rPr lang="en-US" sz="1600" b="0" i="0" u="none" strike="noStrike" noProof="0" dirty="0">
                          <a:latin typeface="Calibri"/>
                        </a:rPr>
                        <a:t> </a:t>
                      </a:r>
                      <a:r>
                        <a:rPr lang="en-US" sz="1600" b="0" i="0" u="none" strike="noStrike" noProof="0" dirty="0" err="1">
                          <a:latin typeface="Calibri"/>
                        </a:rPr>
                        <a:t>požadovaná</a:t>
                      </a:r>
                      <a:r>
                        <a:rPr lang="en-US" sz="1600" b="0" i="0" u="none" strike="noStrike" noProof="0" dirty="0">
                          <a:latin typeface="Calibri"/>
                        </a:rPr>
                        <a:t> </a:t>
                      </a:r>
                      <a:r>
                        <a:rPr lang="en-US" sz="1600" b="0" i="0" u="none" strike="noStrike" noProof="0" dirty="0" err="1">
                          <a:latin typeface="Calibri"/>
                        </a:rPr>
                        <a:t>hodnota</a:t>
                      </a:r>
                      <a:r>
                        <a:rPr lang="en-US" sz="1600" b="0" i="0" u="none" strike="noStrike" noProof="0" dirty="0">
                          <a:latin typeface="Calibri"/>
                        </a:rPr>
                        <a:t> SLA  </a:t>
                      </a:r>
                      <a:r>
                        <a:rPr lang="en-US" sz="1600" b="0" i="0" u="none" strike="noStrike" noProof="0" dirty="0" err="1">
                          <a:latin typeface="Calibri"/>
                        </a:rPr>
                        <a:t>budúceho</a:t>
                      </a:r>
                      <a:r>
                        <a:rPr lang="en-US" sz="1600" b="0" i="0" u="none" strike="noStrike" noProof="0" dirty="0">
                          <a:latin typeface="Calibri"/>
                        </a:rPr>
                        <a:t> </a:t>
                      </a:r>
                      <a:r>
                        <a:rPr lang="en-US" sz="1600" b="0" i="0" u="none" strike="noStrike" noProof="0" dirty="0" err="1">
                          <a:latin typeface="Calibri"/>
                        </a:rPr>
                        <a:t>riešenia</a:t>
                      </a:r>
                      <a:r>
                        <a:rPr lang="en-US" sz="1600" b="0" i="0" u="none" strike="noStrike" noProof="0" dirty="0">
                          <a:latin typeface="Calibri"/>
                        </a:rPr>
                        <a:t> je 99%.</a:t>
                      </a:r>
                      <a:endParaRPr lang="en-US" sz="1600" dirty="0"/>
                    </a:p>
                    <a:p>
                      <a:pPr lvl="0">
                        <a:buNone/>
                      </a:pPr>
                      <a:r>
                        <a:rPr lang="en-US" sz="1600" b="0" i="0" u="none" strike="noStrike" noProof="0" dirty="0">
                          <a:latin typeface="Calibri"/>
                        </a:rPr>
                        <a:t>V </a:t>
                      </a:r>
                      <a:r>
                        <a:rPr lang="en-US" sz="1600" b="0" i="0" u="none" strike="noStrike" noProof="0" dirty="0" err="1">
                          <a:latin typeface="Calibri"/>
                        </a:rPr>
                        <a:t>prípade</a:t>
                      </a:r>
                      <a:r>
                        <a:rPr lang="en-US" sz="1600" b="0" i="0" u="none" strike="noStrike" noProof="0" dirty="0">
                          <a:latin typeface="Calibri"/>
                        </a:rPr>
                        <a:t>, </a:t>
                      </a:r>
                      <a:r>
                        <a:rPr lang="en-US" sz="1600" b="0" i="0" u="none" strike="noStrike" noProof="0" dirty="0" err="1">
                          <a:latin typeface="Calibri"/>
                        </a:rPr>
                        <a:t>že</a:t>
                      </a:r>
                      <a:r>
                        <a:rPr lang="en-US" sz="1600" b="0" i="0" u="none" strike="noStrike" noProof="0" dirty="0">
                          <a:latin typeface="Calibri"/>
                        </a:rPr>
                        <a:t> </a:t>
                      </a:r>
                      <a:r>
                        <a:rPr lang="en-US" sz="1600" b="0" i="0" u="none" strike="noStrike" noProof="0" dirty="0" err="1">
                          <a:latin typeface="Calibri"/>
                        </a:rPr>
                        <a:t>projekt</a:t>
                      </a:r>
                      <a:r>
                        <a:rPr lang="en-US" sz="1600" b="0" i="0" u="none" strike="noStrike" noProof="0" dirty="0">
                          <a:latin typeface="Calibri"/>
                        </a:rPr>
                        <a:t> </a:t>
                      </a:r>
                      <a:r>
                        <a:rPr lang="en-US" sz="1600" b="0" i="0" u="none" strike="noStrike" noProof="0" dirty="0" err="1">
                          <a:latin typeface="Calibri"/>
                        </a:rPr>
                        <a:t>obsahuje</a:t>
                      </a:r>
                      <a:r>
                        <a:rPr lang="en-US" sz="1600" b="0" i="0" u="none" strike="noStrike" noProof="0" dirty="0">
                          <a:latin typeface="Calibri"/>
                        </a:rPr>
                        <a:t> </a:t>
                      </a:r>
                      <a:r>
                        <a:rPr lang="en-US" sz="1600" b="0" i="0" u="none" strike="noStrike" noProof="0" dirty="0" err="1">
                          <a:latin typeface="Calibri"/>
                        </a:rPr>
                        <a:t>niekoľko</a:t>
                      </a:r>
                      <a:r>
                        <a:rPr lang="en-US" sz="1600" b="0" i="0" u="none" strike="noStrike" noProof="0" dirty="0">
                          <a:latin typeface="Calibri"/>
                        </a:rPr>
                        <a:t> ISVS </a:t>
                      </a:r>
                      <a:r>
                        <a:rPr lang="en-US" sz="1600" b="0" i="0" u="none" strike="noStrike" noProof="0" dirty="0" err="1">
                          <a:latin typeface="Calibri"/>
                        </a:rPr>
                        <a:t>vypočíta</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priemerná</a:t>
                      </a:r>
                      <a:r>
                        <a:rPr lang="en-US" sz="1600" b="0" i="0" u="none" strike="noStrike" noProof="0" dirty="0">
                          <a:latin typeface="Calibri"/>
                        </a:rPr>
                        <a:t>  </a:t>
                      </a:r>
                      <a:r>
                        <a:rPr lang="en-US" sz="1600" b="0" i="0" u="none" strike="noStrike" noProof="0" dirty="0" err="1">
                          <a:latin typeface="Calibri"/>
                        </a:rPr>
                        <a:t>hodnota</a:t>
                      </a:r>
                      <a:r>
                        <a:rPr lang="en-US" sz="1600" b="0" i="0" u="none" strike="noStrike" noProof="0" dirty="0">
                          <a:latin typeface="Calibri"/>
                        </a:rPr>
                        <a:t> </a:t>
                      </a:r>
                      <a:r>
                        <a:rPr lang="en-US" sz="1600" b="0" i="0" u="none" strike="noStrike" noProof="0" dirty="0" err="1">
                          <a:latin typeface="Calibri"/>
                        </a:rPr>
                        <a:t>dostupnosti</a:t>
                      </a:r>
                      <a:r>
                        <a:rPr lang="en-US" sz="1600" b="0" i="0" u="none" strike="noStrike" noProof="0" dirty="0">
                          <a:latin typeface="Calibri"/>
                        </a:rPr>
                        <a:t> </a:t>
                      </a:r>
                      <a:r>
                        <a:rPr lang="en-US" sz="1600" b="0" i="0" u="none" strike="noStrike" noProof="0" dirty="0" err="1">
                          <a:latin typeface="Calibri"/>
                        </a:rPr>
                        <a:t>všetkých</a:t>
                      </a:r>
                      <a:r>
                        <a:rPr lang="en-US" sz="1600" b="0" i="0" u="none" strike="noStrike" noProof="0" dirty="0">
                          <a:latin typeface="Calibri"/>
                        </a:rPr>
                        <a:t> </a:t>
                      </a:r>
                      <a:r>
                        <a:rPr lang="en-US" sz="1600" b="0" i="0" u="none" strike="noStrike" noProof="0" dirty="0" err="1">
                          <a:latin typeface="Calibri"/>
                        </a:rPr>
                        <a:t>systémov</a:t>
                      </a:r>
                      <a:r>
                        <a:rPr lang="en-US" sz="1600" b="0" i="0" u="none" strike="noStrike" noProof="0" dirty="0">
                          <a:latin typeface="Calibri"/>
                        </a:rPr>
                        <a:t> z </a:t>
                      </a:r>
                      <a:r>
                        <a:rPr lang="en-US" sz="1600" b="0" i="0" u="none" strike="noStrike" noProof="0" dirty="0" err="1">
                          <a:latin typeface="Calibri"/>
                        </a:rPr>
                        <a:t>existujúceho</a:t>
                      </a:r>
                      <a:r>
                        <a:rPr lang="en-US" sz="1600" b="0" i="0" u="none" strike="noStrike" noProof="0" dirty="0">
                          <a:latin typeface="Calibri"/>
                        </a:rPr>
                        <a:t> </a:t>
                      </a:r>
                      <a:r>
                        <a:rPr lang="en-US" sz="1600" b="0" i="0" u="none" strike="noStrike" noProof="0" dirty="0" err="1">
                          <a:latin typeface="Calibri"/>
                        </a:rPr>
                        <a:t>riešenia</a:t>
                      </a:r>
                      <a:r>
                        <a:rPr lang="en-US" sz="1600" b="0" i="0" u="none" strike="noStrike" noProof="0" dirty="0">
                          <a:latin typeface="Calibri"/>
                        </a:rPr>
                        <a:t> </a:t>
                      </a:r>
                      <a:r>
                        <a:rPr lang="en-US" sz="1600" b="0" i="0" u="none" strike="noStrike" noProof="0" dirty="0" err="1">
                          <a:latin typeface="Calibri"/>
                        </a:rPr>
                        <a:t>voči</a:t>
                      </a:r>
                      <a:r>
                        <a:rPr lang="en-US" sz="1600" b="0" i="0" u="none" strike="noStrike" noProof="0" dirty="0">
                          <a:latin typeface="Calibri"/>
                        </a:rPr>
                        <a:t> </a:t>
                      </a:r>
                      <a:r>
                        <a:rPr lang="en-US" sz="1600" b="0" i="0" u="none" strike="noStrike" noProof="0" dirty="0" err="1">
                          <a:latin typeface="Calibri"/>
                        </a:rPr>
                        <a:t>priemernej</a:t>
                      </a:r>
                      <a:r>
                        <a:rPr lang="en-US" sz="1600" b="0" i="0" u="none" strike="noStrike" noProof="0" dirty="0">
                          <a:latin typeface="Calibri"/>
                        </a:rPr>
                        <a:t> </a:t>
                      </a:r>
                      <a:r>
                        <a:rPr lang="en-US" sz="1600" b="0" i="0" u="none" strike="noStrike" noProof="0" dirty="0" err="1">
                          <a:latin typeface="Calibri"/>
                        </a:rPr>
                        <a:t>dosiahnutej</a:t>
                      </a:r>
                      <a:r>
                        <a:rPr lang="en-US" sz="1600" b="0" i="0" u="none" strike="noStrike" noProof="0" dirty="0">
                          <a:latin typeface="Calibri"/>
                        </a:rPr>
                        <a:t> </a:t>
                      </a:r>
                      <a:r>
                        <a:rPr lang="en-US" sz="1600" b="0" i="0" u="none" strike="noStrike" noProof="0" dirty="0" err="1">
                          <a:latin typeface="Calibri"/>
                        </a:rPr>
                        <a:t>hodnote</a:t>
                      </a:r>
                      <a:r>
                        <a:rPr lang="en-US" sz="1600" b="0" i="0" u="none" strike="noStrike" noProof="0" dirty="0">
                          <a:latin typeface="Calibri"/>
                        </a:rPr>
                        <a:t> </a:t>
                      </a:r>
                      <a:r>
                        <a:rPr lang="en-US" sz="1600" b="0" i="0" u="none" strike="noStrike" noProof="0" dirty="0" err="1">
                          <a:latin typeface="Calibri"/>
                        </a:rPr>
                        <a:t>nového</a:t>
                      </a:r>
                      <a:r>
                        <a:rPr lang="en-US" sz="1600" b="0" i="0" u="none" strike="noStrike" noProof="0" dirty="0">
                          <a:latin typeface="Calibri"/>
                        </a:rPr>
                        <a:t> </a:t>
                      </a:r>
                      <a:r>
                        <a:rPr lang="en-US" sz="1600" b="0" i="0" u="none" strike="noStrike" noProof="0" dirty="0" err="1">
                          <a:latin typeface="Calibri"/>
                        </a:rPr>
                        <a:t>riešenia</a:t>
                      </a:r>
                      <a:r>
                        <a:rPr lang="en-US" sz="1600" b="0" i="0" u="none" strike="noStrike" noProof="0" dirty="0">
                          <a:latin typeface="Calibri"/>
                        </a:rPr>
                        <a:t>.</a:t>
                      </a:r>
                      <a:endParaRPr lang="en-US" sz="1600" dirty="0"/>
                    </a:p>
                  </a:txBody>
                  <a:tcPr/>
                </a:tc>
                <a:tc>
                  <a:txBody>
                    <a:bodyPr/>
                    <a:lstStyle/>
                    <a:p>
                      <a:pPr lvl="0" algn="ctr">
                        <a:lnSpc>
                          <a:spcPct val="100000"/>
                        </a:lnSpc>
                        <a:spcBef>
                          <a:spcPts val="0"/>
                        </a:spcBef>
                        <a:spcAft>
                          <a:spcPts val="0"/>
                        </a:spcAft>
                        <a:buNone/>
                      </a:pPr>
                      <a:r>
                        <a:rPr lang="en-US" sz="1800" b="0" i="0" u="none" strike="noStrike" noProof="0" dirty="0" err="1">
                          <a:latin typeface="Calibri"/>
                        </a:rPr>
                        <a:t>Bodované</a:t>
                      </a:r>
                      <a:r>
                        <a:rPr lang="en-US" sz="1800" b="0" i="0" u="none" strike="noStrike" noProof="0" dirty="0">
                          <a:latin typeface="Calibri"/>
                        </a:rPr>
                        <a:t> </a:t>
                      </a:r>
                      <a:r>
                        <a:rPr lang="en-US" sz="1800" b="0" i="0" u="none" strike="noStrike" noProof="0" dirty="0" err="1">
                          <a:latin typeface="Calibri"/>
                        </a:rPr>
                        <a:t>kritérium</a:t>
                      </a:r>
                      <a:endParaRPr lang="en-US" sz="1800" dirty="0"/>
                    </a:p>
                    <a:p>
                      <a:pPr lvl="0" algn="ctr">
                        <a:buNone/>
                      </a:pPr>
                      <a:r>
                        <a:rPr lang="en-US" sz="1800" b="0" i="0" u="none" strike="noStrike" noProof="0" dirty="0">
                          <a:latin typeface="Calibri"/>
                        </a:rPr>
                        <a:t>15 </a:t>
                      </a:r>
                      <a:r>
                        <a:rPr lang="en-US" sz="1800" b="0" i="0" u="none" strike="noStrike" noProof="0" dirty="0" err="1">
                          <a:latin typeface="Calibri"/>
                        </a:rPr>
                        <a:t>bodov</a:t>
                      </a:r>
                      <a:endParaRPr lang="en-US" sz="1800" dirty="0"/>
                    </a:p>
                  </a:txBody>
                  <a:tcPr anchor="ctr"/>
                </a:tc>
                <a:tc>
                  <a:txBody>
                    <a:bodyPr/>
                    <a:lstStyle/>
                    <a:p>
                      <a:pPr lvl="0" algn="l">
                        <a:lnSpc>
                          <a:spcPct val="100000"/>
                        </a:lnSpc>
                        <a:spcBef>
                          <a:spcPts val="0"/>
                        </a:spcBef>
                        <a:spcAft>
                          <a:spcPts val="0"/>
                        </a:spcAft>
                        <a:buNone/>
                      </a:pPr>
                      <a:endParaRPr lang="sk-SK" sz="2000" b="0" i="0" u="none" strike="noStrike" noProof="0" dirty="0">
                        <a:latin typeface="Calibri"/>
                      </a:endParaRPr>
                    </a:p>
                    <a:p>
                      <a:pPr lvl="0" algn="l">
                        <a:lnSpc>
                          <a:spcPct val="100000"/>
                        </a:lnSpc>
                        <a:spcBef>
                          <a:spcPts val="0"/>
                        </a:spcBef>
                        <a:spcAft>
                          <a:spcPts val="0"/>
                        </a:spcAft>
                        <a:buNone/>
                      </a:pPr>
                      <a:endParaRPr lang="sk-SK" sz="2000" b="0" i="0" u="none" strike="noStrike" noProof="0" dirty="0">
                        <a:latin typeface="Calibri"/>
                      </a:endParaRPr>
                    </a:p>
                    <a:p>
                      <a:pPr lvl="0" algn="l">
                        <a:lnSpc>
                          <a:spcPct val="100000"/>
                        </a:lnSpc>
                        <a:spcBef>
                          <a:spcPts val="0"/>
                        </a:spcBef>
                        <a:spcAft>
                          <a:spcPts val="0"/>
                        </a:spcAft>
                        <a:buNone/>
                      </a:pPr>
                      <a:endParaRPr lang="sk-SK" sz="2000" b="0" i="0" u="none" strike="noStrike" noProof="0" dirty="0">
                        <a:latin typeface="Calibri"/>
                      </a:endParaRPr>
                    </a:p>
                    <a:p>
                      <a:pPr lvl="0" algn="l">
                        <a:lnSpc>
                          <a:spcPct val="100000"/>
                        </a:lnSpc>
                        <a:spcBef>
                          <a:spcPts val="0"/>
                        </a:spcBef>
                        <a:spcAft>
                          <a:spcPts val="0"/>
                        </a:spcAft>
                        <a:buNone/>
                      </a:pPr>
                      <a:r>
                        <a:rPr lang="en-US" sz="2000" b="0" i="0" u="none" strike="noStrike" noProof="0" dirty="0" err="1">
                          <a:latin typeface="Calibri"/>
                        </a:rPr>
                        <a:t>Projekt</a:t>
                      </a:r>
                      <a:r>
                        <a:rPr lang="en-US" sz="2000" b="0" i="0" u="none" strike="noStrike" noProof="0" dirty="0">
                          <a:latin typeface="Calibri"/>
                        </a:rPr>
                        <a:t> </a:t>
                      </a:r>
                      <a:r>
                        <a:rPr lang="en-US" sz="2000" b="0" i="0" u="none" strike="noStrike" noProof="0" dirty="0" err="1">
                          <a:latin typeface="Calibri"/>
                        </a:rPr>
                        <a:t>vykazuje</a:t>
                      </a:r>
                      <a:r>
                        <a:rPr lang="en-US" sz="2000" b="0" i="0" u="none" strike="noStrike" noProof="0" dirty="0">
                          <a:latin typeface="Calibri"/>
                        </a:rPr>
                        <a:t> </a:t>
                      </a:r>
                      <a:r>
                        <a:rPr lang="en-US" sz="2000" b="0" i="0" u="none" strike="noStrike" noProof="0" dirty="0" err="1">
                          <a:latin typeface="Calibri"/>
                        </a:rPr>
                        <a:t>zníženie</a:t>
                      </a:r>
                      <a:r>
                        <a:rPr lang="en-US" sz="2000" b="0" i="0" u="none" strike="noStrike" noProof="0" dirty="0">
                          <a:latin typeface="Calibri"/>
                        </a:rPr>
                        <a:t> </a:t>
                      </a:r>
                      <a:r>
                        <a:rPr lang="en-US" sz="2000" b="0" i="0" u="none" strike="noStrike" noProof="0" dirty="0" err="1">
                          <a:latin typeface="Calibri"/>
                        </a:rPr>
                        <a:t>maximálnej</a:t>
                      </a:r>
                      <a:r>
                        <a:rPr lang="en-US" sz="2000" b="0" i="0" u="none" strike="noStrike" noProof="0" dirty="0">
                          <a:latin typeface="Calibri"/>
                        </a:rPr>
                        <a:t> </a:t>
                      </a:r>
                      <a:r>
                        <a:rPr lang="en-US" sz="2000" b="0" i="0" u="none" strike="noStrike" noProof="0" dirty="0" err="1">
                          <a:latin typeface="Calibri"/>
                        </a:rPr>
                        <a:t>doby</a:t>
                      </a:r>
                      <a:r>
                        <a:rPr lang="en-US" sz="2000" b="0" i="0" u="none" strike="noStrike" noProof="0" dirty="0">
                          <a:latin typeface="Calibri"/>
                        </a:rPr>
                        <a:t> </a:t>
                      </a:r>
                      <a:r>
                        <a:rPr lang="en-US" sz="2000" b="0" i="0" u="none" strike="noStrike" noProof="0" dirty="0" err="1">
                          <a:latin typeface="Calibri"/>
                        </a:rPr>
                        <a:t>výpadkov</a:t>
                      </a:r>
                      <a:r>
                        <a:rPr lang="en-US" sz="2000" b="0" i="0" u="none" strike="noStrike" noProof="0" dirty="0">
                          <a:latin typeface="Calibri"/>
                        </a:rPr>
                        <a:t> pre </a:t>
                      </a:r>
                      <a:r>
                        <a:rPr lang="en-US" sz="2000" b="0" i="0" u="none" strike="noStrike" noProof="0" dirty="0" err="1">
                          <a:latin typeface="Calibri"/>
                        </a:rPr>
                        <a:t>budúce</a:t>
                      </a:r>
                      <a:r>
                        <a:rPr lang="en-US" sz="2000" b="0" i="0" u="none" strike="noStrike" noProof="0" dirty="0">
                          <a:latin typeface="Calibri"/>
                        </a:rPr>
                        <a:t> </a:t>
                      </a:r>
                      <a:r>
                        <a:rPr lang="en-US" sz="2000" b="0" i="0" u="none" strike="noStrike" noProof="0" dirty="0" err="1">
                          <a:latin typeface="Calibri"/>
                        </a:rPr>
                        <a:t>riešenie</a:t>
                      </a:r>
                      <a:r>
                        <a:rPr lang="en-US" sz="2000" b="0" i="0" u="none" strike="noStrike" noProof="0" dirty="0">
                          <a:latin typeface="Calibri"/>
                        </a:rPr>
                        <a:t> </a:t>
                      </a:r>
                      <a:r>
                        <a:rPr lang="en-US" sz="2000" b="0" i="0" u="none" strike="noStrike" noProof="0" dirty="0" err="1">
                          <a:latin typeface="Calibri"/>
                        </a:rPr>
                        <a:t>oproti</a:t>
                      </a:r>
                      <a:r>
                        <a:rPr lang="en-US" sz="2000" b="0" i="0" u="none" strike="noStrike" noProof="0" dirty="0">
                          <a:latin typeface="Calibri"/>
                        </a:rPr>
                        <a:t> </a:t>
                      </a:r>
                      <a:r>
                        <a:rPr lang="en-US" sz="2000" b="0" i="0" u="none" strike="noStrike" noProof="0" dirty="0" err="1">
                          <a:latin typeface="Calibri"/>
                        </a:rPr>
                        <a:t>maximálnej</a:t>
                      </a:r>
                      <a:r>
                        <a:rPr lang="en-US" sz="2000" b="0" i="0" u="none" strike="noStrike" noProof="0" dirty="0">
                          <a:latin typeface="Calibri"/>
                        </a:rPr>
                        <a:t> </a:t>
                      </a:r>
                      <a:r>
                        <a:rPr lang="en-US" sz="2000" b="0" i="0" u="none" strike="noStrike" noProof="0" dirty="0" err="1">
                          <a:latin typeface="Calibri"/>
                        </a:rPr>
                        <a:t>dobe</a:t>
                      </a:r>
                      <a:r>
                        <a:rPr lang="en-US" sz="2000" b="0" i="0" u="none" strike="noStrike" noProof="0" dirty="0">
                          <a:latin typeface="Calibri"/>
                        </a:rPr>
                        <a:t> </a:t>
                      </a:r>
                      <a:r>
                        <a:rPr lang="en-US" sz="2000" b="0" i="0" u="none" strike="noStrike" noProof="0" dirty="0" err="1">
                          <a:latin typeface="Calibri"/>
                        </a:rPr>
                        <a:t>výpadku</a:t>
                      </a:r>
                      <a:r>
                        <a:rPr lang="en-US" sz="2000" b="0" i="0" u="none" strike="noStrike" noProof="0" dirty="0">
                          <a:latin typeface="Calibri"/>
                        </a:rPr>
                        <a:t> pre </a:t>
                      </a:r>
                      <a:r>
                        <a:rPr lang="en-US" sz="2000" b="0" i="0" u="none" strike="noStrike" noProof="0" dirty="0" err="1">
                          <a:latin typeface="Calibri"/>
                        </a:rPr>
                        <a:t>existujúce</a:t>
                      </a:r>
                      <a:r>
                        <a:rPr lang="en-US" sz="2000" b="0" i="0" u="none" strike="noStrike" noProof="0" dirty="0">
                          <a:latin typeface="Calibri"/>
                        </a:rPr>
                        <a:t> </a:t>
                      </a:r>
                      <a:r>
                        <a:rPr lang="en-US" sz="2000" b="0" i="0" u="none" strike="noStrike" noProof="0" dirty="0" err="1">
                          <a:latin typeface="Calibri"/>
                        </a:rPr>
                        <a:t>riešenie</a:t>
                      </a:r>
                      <a:r>
                        <a:rPr lang="en-US" sz="2000" b="0" i="0" u="none" strike="noStrike" noProof="0" dirty="0">
                          <a:latin typeface="Calibri"/>
                        </a:rPr>
                        <a:t>:</a:t>
                      </a:r>
                      <a:endParaRPr lang="sk-SK" sz="2000" b="0" i="0" u="none" strike="noStrike" noProof="0" dirty="0">
                        <a:latin typeface="Calibri"/>
                      </a:endParaRPr>
                    </a:p>
                    <a:p>
                      <a:pPr lvl="0" algn="l">
                        <a:lnSpc>
                          <a:spcPct val="100000"/>
                        </a:lnSpc>
                        <a:spcBef>
                          <a:spcPts val="0"/>
                        </a:spcBef>
                        <a:spcAft>
                          <a:spcPts val="0"/>
                        </a:spcAft>
                        <a:buNone/>
                      </a:pPr>
                      <a:endParaRPr lang="en-US" sz="2000" dirty="0"/>
                    </a:p>
                    <a:p>
                      <a:pPr lvl="0" algn="l">
                        <a:lnSpc>
                          <a:spcPct val="100000"/>
                        </a:lnSpc>
                        <a:spcBef>
                          <a:spcPts val="0"/>
                        </a:spcBef>
                        <a:spcAft>
                          <a:spcPts val="0"/>
                        </a:spcAft>
                        <a:buNone/>
                      </a:pPr>
                      <a:r>
                        <a:rPr lang="en-US" sz="2000" b="0" i="0" u="none" strike="noStrike" noProof="0" dirty="0">
                          <a:latin typeface="Calibri"/>
                        </a:rPr>
                        <a:t>-    do 50 % (</a:t>
                      </a:r>
                      <a:r>
                        <a:rPr lang="en-US" sz="2000" b="0" i="0" u="none" strike="noStrike" noProof="0" dirty="0" err="1">
                          <a:latin typeface="Calibri"/>
                        </a:rPr>
                        <a:t>vrátane</a:t>
                      </a:r>
                      <a:r>
                        <a:rPr lang="en-US" sz="2000" b="0" i="0" u="none" strike="noStrike" noProof="0" dirty="0">
                          <a:latin typeface="Calibri"/>
                        </a:rPr>
                        <a:t>) - 0 </a:t>
                      </a:r>
                      <a:r>
                        <a:rPr lang="en-US" sz="2000" b="0" i="0" u="none" strike="noStrike" noProof="0" dirty="0" err="1">
                          <a:latin typeface="Calibri"/>
                        </a:rPr>
                        <a:t>bodov</a:t>
                      </a:r>
                      <a:r>
                        <a:rPr lang="en-US" sz="2000" b="0" i="0" u="none" strike="noStrike" noProof="0" dirty="0">
                          <a:latin typeface="Calibri"/>
                        </a:rPr>
                        <a:t>, </a:t>
                      </a:r>
                      <a:endParaRPr lang="en-US" sz="2000" dirty="0"/>
                    </a:p>
                    <a:p>
                      <a:pPr lvl="0" algn="l">
                        <a:lnSpc>
                          <a:spcPct val="100000"/>
                        </a:lnSpc>
                        <a:spcBef>
                          <a:spcPts val="0"/>
                        </a:spcBef>
                        <a:spcAft>
                          <a:spcPts val="0"/>
                        </a:spcAft>
                        <a:buNone/>
                      </a:pPr>
                      <a:r>
                        <a:rPr lang="en-US" sz="2000" b="0" i="0" u="none" strike="noStrike" noProof="0" dirty="0">
                          <a:latin typeface="Calibri"/>
                        </a:rPr>
                        <a:t>-    </a:t>
                      </a:r>
                      <a:r>
                        <a:rPr lang="en-US" sz="2000" b="0" i="0" u="none" strike="noStrike" noProof="0" dirty="0" err="1">
                          <a:latin typeface="Calibri"/>
                        </a:rPr>
                        <a:t>väčšiu</a:t>
                      </a:r>
                      <a:r>
                        <a:rPr lang="en-US" sz="2000" b="0" i="0" u="none" strike="noStrike" noProof="0" dirty="0">
                          <a:latin typeface="Calibri"/>
                        </a:rPr>
                        <a:t> </a:t>
                      </a:r>
                      <a:r>
                        <a:rPr lang="en-US" sz="2000" b="0" i="0" u="none" strike="noStrike" noProof="0" dirty="0" err="1">
                          <a:latin typeface="Calibri"/>
                        </a:rPr>
                        <a:t>ako</a:t>
                      </a:r>
                      <a:r>
                        <a:rPr lang="en-US" sz="2000" b="0" i="0" u="none" strike="noStrike" noProof="0" dirty="0">
                          <a:latin typeface="Calibri"/>
                        </a:rPr>
                        <a:t> 50 %, ale do 85 % (</a:t>
                      </a:r>
                      <a:r>
                        <a:rPr lang="en-US" sz="2000" b="0" i="0" u="none" strike="noStrike" noProof="0" dirty="0" err="1">
                          <a:latin typeface="Calibri"/>
                        </a:rPr>
                        <a:t>vrátane</a:t>
                      </a:r>
                      <a:r>
                        <a:rPr lang="en-US" sz="2000" b="0" i="0" u="none" strike="noStrike" noProof="0" dirty="0">
                          <a:latin typeface="Calibri"/>
                        </a:rPr>
                        <a:t>) - 5 </a:t>
                      </a:r>
                      <a:r>
                        <a:rPr lang="en-US" sz="2000" b="0" i="0" u="none" strike="noStrike" noProof="0" dirty="0" err="1">
                          <a:latin typeface="Calibri"/>
                        </a:rPr>
                        <a:t>bodov</a:t>
                      </a:r>
                      <a:r>
                        <a:rPr lang="en-US" sz="2000" b="0" i="0" u="none" strike="noStrike" noProof="0" dirty="0">
                          <a:latin typeface="Calibri"/>
                        </a:rPr>
                        <a:t>, </a:t>
                      </a:r>
                      <a:endParaRPr lang="en-US" sz="2000" dirty="0"/>
                    </a:p>
                    <a:p>
                      <a:pPr lvl="0">
                        <a:buNone/>
                      </a:pPr>
                      <a:r>
                        <a:rPr lang="en-US" sz="2000" b="0" i="0" u="none" strike="noStrike" noProof="0" dirty="0">
                          <a:latin typeface="Calibri"/>
                        </a:rPr>
                        <a:t>-    </a:t>
                      </a:r>
                      <a:r>
                        <a:rPr lang="en-US" sz="2000" b="0" i="0" u="none" strike="noStrike" noProof="0" dirty="0" err="1">
                          <a:latin typeface="Calibri"/>
                        </a:rPr>
                        <a:t>väčšiu</a:t>
                      </a:r>
                      <a:r>
                        <a:rPr lang="en-US" sz="2000" b="0" i="0" u="none" strike="noStrike" noProof="0" dirty="0">
                          <a:latin typeface="Calibri"/>
                        </a:rPr>
                        <a:t> </a:t>
                      </a:r>
                      <a:r>
                        <a:rPr lang="en-US" sz="2000" b="0" i="0" u="none" strike="noStrike" noProof="0" dirty="0" err="1">
                          <a:latin typeface="Calibri"/>
                        </a:rPr>
                        <a:t>ako</a:t>
                      </a:r>
                      <a:r>
                        <a:rPr lang="en-US" sz="2000" b="0" i="0" u="none" strike="noStrike" noProof="0" dirty="0">
                          <a:latin typeface="Calibri"/>
                        </a:rPr>
                        <a:t> 85 % - 15 </a:t>
                      </a:r>
                      <a:r>
                        <a:rPr lang="en-US" sz="2000" b="0" i="0" u="none" strike="noStrike" noProof="0" dirty="0" err="1">
                          <a:latin typeface="Calibri"/>
                        </a:rPr>
                        <a:t>bodov</a:t>
                      </a:r>
                      <a:r>
                        <a:rPr lang="en-US" sz="2000" b="0" i="0" u="none" strike="noStrike" noProof="0" dirty="0">
                          <a:latin typeface="Calibri"/>
                        </a:rPr>
                        <a:t>. </a:t>
                      </a:r>
                      <a:endParaRPr lang="en-US" sz="2000" dirty="0"/>
                    </a:p>
                  </a:txBody>
                  <a:tcPr/>
                </a:tc>
                <a:extLst>
                  <a:ext uri="{0D108BD9-81ED-4DB2-BD59-A6C34878D82A}">
                    <a16:rowId xmlns:a16="http://schemas.microsoft.com/office/drawing/2014/main" val="357710347"/>
                  </a:ext>
                </a:extLst>
              </a:tr>
            </a:tbl>
          </a:graphicData>
        </a:graphic>
      </p:graphicFrame>
    </p:spTree>
    <p:extLst>
      <p:ext uri="{BB962C8B-B14F-4D97-AF65-F5344CB8AC3E}">
        <p14:creationId xmlns:p14="http://schemas.microsoft.com/office/powerpoint/2010/main" val="413628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338824" y="267187"/>
            <a:ext cx="9144000" cy="748788"/>
          </a:xfrm>
        </p:spPr>
        <p:txBody>
          <a:bodyPr/>
          <a:lstStyle/>
          <a:p>
            <a:r>
              <a:rPr lang="sk-SK"/>
              <a:t>Hodnotiace kritéria</a:t>
            </a:r>
            <a:endParaRPr lang="en-US"/>
          </a:p>
        </p:txBody>
      </p:sp>
      <p:sp>
        <p:nvSpPr>
          <p:cNvPr id="3" name="BlokTextu 2">
            <a:extLst>
              <a:ext uri="{FF2B5EF4-FFF2-40B4-BE49-F238E27FC236}">
                <a16:creationId xmlns:a16="http://schemas.microsoft.com/office/drawing/2014/main" id="{7E35D0DF-94A9-3F75-01B4-C25CD78E8528}"/>
              </a:ext>
            </a:extLst>
          </p:cNvPr>
          <p:cNvSpPr txBox="1"/>
          <p:nvPr/>
        </p:nvSpPr>
        <p:spPr>
          <a:xfrm>
            <a:off x="292361" y="1043853"/>
            <a:ext cx="11282156" cy="36933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sk-SK" b="1">
              <a:cs typeface="Calibri"/>
            </a:endParaRPr>
          </a:p>
        </p:txBody>
      </p:sp>
      <p:graphicFrame>
        <p:nvGraphicFramePr>
          <p:cNvPr id="5" name="Table 5">
            <a:extLst>
              <a:ext uri="{FF2B5EF4-FFF2-40B4-BE49-F238E27FC236}">
                <a16:creationId xmlns:a16="http://schemas.microsoft.com/office/drawing/2014/main" id="{16C2CB89-02F4-E7CB-6722-D30213C3C632}"/>
              </a:ext>
            </a:extLst>
          </p:cNvPr>
          <p:cNvGraphicFramePr>
            <a:graphicFrameLocks noGrp="1"/>
          </p:cNvGraphicFramePr>
          <p:nvPr>
            <p:extLst>
              <p:ext uri="{D42A27DB-BD31-4B8C-83A1-F6EECF244321}">
                <p14:modId xmlns:p14="http://schemas.microsoft.com/office/powerpoint/2010/main" val="631478541"/>
              </p:ext>
            </p:extLst>
          </p:nvPr>
        </p:nvGraphicFramePr>
        <p:xfrm>
          <a:off x="338824" y="743180"/>
          <a:ext cx="11235693" cy="5260455"/>
        </p:xfrm>
        <a:graphic>
          <a:graphicData uri="http://schemas.openxmlformats.org/drawingml/2006/table">
            <a:tbl>
              <a:tblPr firstRow="1" bandRow="1">
                <a:tableStyleId>{5C22544A-7EE6-4342-B048-85BDC9FD1C3A}</a:tableStyleId>
              </a:tblPr>
              <a:tblGrid>
                <a:gridCol w="588084">
                  <a:extLst>
                    <a:ext uri="{9D8B030D-6E8A-4147-A177-3AD203B41FA5}">
                      <a16:colId xmlns:a16="http://schemas.microsoft.com/office/drawing/2014/main" val="3622827427"/>
                    </a:ext>
                  </a:extLst>
                </a:gridCol>
                <a:gridCol w="2105068">
                  <a:extLst>
                    <a:ext uri="{9D8B030D-6E8A-4147-A177-3AD203B41FA5}">
                      <a16:colId xmlns:a16="http://schemas.microsoft.com/office/drawing/2014/main" val="1044762668"/>
                    </a:ext>
                  </a:extLst>
                </a:gridCol>
                <a:gridCol w="3922797">
                  <a:extLst>
                    <a:ext uri="{9D8B030D-6E8A-4147-A177-3AD203B41FA5}">
                      <a16:colId xmlns:a16="http://schemas.microsoft.com/office/drawing/2014/main" val="3756895901"/>
                    </a:ext>
                  </a:extLst>
                </a:gridCol>
                <a:gridCol w="1127161">
                  <a:extLst>
                    <a:ext uri="{9D8B030D-6E8A-4147-A177-3AD203B41FA5}">
                      <a16:colId xmlns:a16="http://schemas.microsoft.com/office/drawing/2014/main" val="3849964575"/>
                    </a:ext>
                  </a:extLst>
                </a:gridCol>
                <a:gridCol w="3492583">
                  <a:extLst>
                    <a:ext uri="{9D8B030D-6E8A-4147-A177-3AD203B41FA5}">
                      <a16:colId xmlns:a16="http://schemas.microsoft.com/office/drawing/2014/main" val="2271664401"/>
                    </a:ext>
                  </a:extLst>
                </a:gridCol>
              </a:tblGrid>
              <a:tr h="465013">
                <a:tc>
                  <a:txBody>
                    <a:bodyPr/>
                    <a:lstStyle/>
                    <a:p>
                      <a:endParaRPr lang="sk-SK" noProof="0"/>
                    </a:p>
                  </a:txBody>
                  <a:tcPr/>
                </a:tc>
                <a:tc>
                  <a:txBody>
                    <a:bodyPr/>
                    <a:lstStyle/>
                    <a:p>
                      <a:pPr lvl="0">
                        <a:buNone/>
                      </a:pPr>
                      <a:r>
                        <a:rPr lang="sk-SK" sz="1600" b="1" i="0" u="none" strike="noStrike" noProof="0" dirty="0">
                          <a:solidFill>
                            <a:srgbClr val="FFFFFF"/>
                          </a:solidFill>
                          <a:latin typeface="Calibri"/>
                        </a:rPr>
                        <a:t>Hodnotiace</a:t>
                      </a:r>
                      <a:r>
                        <a:rPr lang="en-US" sz="1600" b="1" i="0" u="none" strike="noStrike" noProof="0" dirty="0">
                          <a:solidFill>
                            <a:srgbClr val="FFFFFF"/>
                          </a:solidFill>
                          <a:latin typeface="Calibri"/>
                        </a:rPr>
                        <a:t> </a:t>
                      </a:r>
                      <a:r>
                        <a:rPr lang="sk-SK" sz="1600" b="1" i="0" u="none" strike="noStrike" noProof="0" dirty="0">
                          <a:solidFill>
                            <a:srgbClr val="FFFFFF"/>
                          </a:solidFill>
                          <a:latin typeface="Calibri"/>
                        </a:rPr>
                        <a:t>kritérium</a:t>
                      </a:r>
                      <a:endParaRPr lang="en-US" sz="1600" dirty="0"/>
                    </a:p>
                  </a:txBody>
                  <a:tcPr/>
                </a:tc>
                <a:tc>
                  <a:txBody>
                    <a:bodyPr/>
                    <a:lstStyle/>
                    <a:p>
                      <a:pPr lvl="0">
                        <a:buNone/>
                      </a:pPr>
                      <a:r>
                        <a:rPr lang="en-US" sz="1600" b="1" i="0" u="none" strike="noStrike" noProof="0" dirty="0" err="1">
                          <a:solidFill>
                            <a:srgbClr val="FFFFFF"/>
                          </a:solidFill>
                          <a:latin typeface="Calibri"/>
                        </a:rPr>
                        <a:t>Predmet</a:t>
                      </a:r>
                      <a:r>
                        <a:rPr lang="en-US" sz="1600" b="1" i="0" u="none" strike="noStrike" noProof="0" dirty="0">
                          <a:solidFill>
                            <a:srgbClr val="FFFFFF"/>
                          </a:solidFill>
                          <a:latin typeface="Calibri"/>
                        </a:rPr>
                        <a:t> </a:t>
                      </a:r>
                      <a:r>
                        <a:rPr lang="en-US" sz="1600" b="1" i="0" u="none" strike="noStrike" noProof="0" dirty="0" err="1">
                          <a:solidFill>
                            <a:srgbClr val="FFFFFF"/>
                          </a:solidFill>
                          <a:latin typeface="Calibri"/>
                        </a:rPr>
                        <a:t>posúdenia</a:t>
                      </a:r>
                      <a:endParaRPr lang="en-US" sz="1600" dirty="0"/>
                    </a:p>
                  </a:txBody>
                  <a:tcPr/>
                </a:tc>
                <a:tc>
                  <a:txBody>
                    <a:bodyPr/>
                    <a:lstStyle/>
                    <a:p>
                      <a:r>
                        <a:rPr lang="en-US" sz="1600" err="1"/>
                        <a:t>Výsledok</a:t>
                      </a:r>
                    </a:p>
                  </a:txBody>
                  <a:tcPr/>
                </a:tc>
                <a:tc>
                  <a:txBody>
                    <a:bodyPr/>
                    <a:lstStyle/>
                    <a:p>
                      <a:r>
                        <a:rPr lang="en-US" sz="1600" err="1"/>
                        <a:t>Spôsob</a:t>
                      </a:r>
                      <a:r>
                        <a:rPr lang="en-US" sz="1600"/>
                        <a:t> </a:t>
                      </a:r>
                      <a:r>
                        <a:rPr lang="en-US" sz="1600" err="1"/>
                        <a:t>aplikácie</a:t>
                      </a:r>
                    </a:p>
                  </a:txBody>
                  <a:tcPr/>
                </a:tc>
                <a:extLst>
                  <a:ext uri="{0D108BD9-81ED-4DB2-BD59-A6C34878D82A}">
                    <a16:rowId xmlns:a16="http://schemas.microsoft.com/office/drawing/2014/main" val="3699783366"/>
                  </a:ext>
                </a:extLst>
              </a:tr>
              <a:tr h="4795442">
                <a:tc>
                  <a:txBody>
                    <a:bodyPr/>
                    <a:lstStyle/>
                    <a:p>
                      <a:pPr algn="ctr"/>
                      <a:r>
                        <a:rPr lang="en-US" dirty="0"/>
                        <a:t>3</a:t>
                      </a:r>
                    </a:p>
                  </a:txBody>
                  <a:tcPr anchor="ctr"/>
                </a:tc>
                <a:tc>
                  <a:txBody>
                    <a:bodyPr/>
                    <a:lstStyle/>
                    <a:p>
                      <a:pPr lvl="0" algn="ctr">
                        <a:buNone/>
                      </a:pPr>
                      <a:r>
                        <a:rPr lang="en-US" sz="2000" b="0" i="0" u="none" strike="noStrike" noProof="0" dirty="0" err="1">
                          <a:latin typeface="Calibri"/>
                        </a:rPr>
                        <a:t>Efektívnosť</a:t>
                      </a:r>
                      <a:r>
                        <a:rPr lang="en-US" sz="2000" b="0" i="0" u="none" strike="noStrike" noProof="0" dirty="0">
                          <a:latin typeface="Calibri"/>
                        </a:rPr>
                        <a:t> </a:t>
                      </a:r>
                      <a:r>
                        <a:rPr lang="en-US" sz="2000" b="0" i="0" u="none" strike="noStrike" noProof="0" dirty="0" err="1">
                          <a:latin typeface="Calibri"/>
                        </a:rPr>
                        <a:t>projektu</a:t>
                      </a:r>
                      <a:r>
                        <a:rPr lang="en-US" sz="2000" b="0" i="0" u="none" strike="noStrike" noProof="0" dirty="0">
                          <a:latin typeface="Calibri"/>
                        </a:rPr>
                        <a:t> z </a:t>
                      </a:r>
                      <a:r>
                        <a:rPr lang="en-US" sz="2000" b="0" i="0" u="none" strike="noStrike" noProof="0" dirty="0" err="1">
                          <a:latin typeface="Calibri"/>
                        </a:rPr>
                        <a:t>pohľadu</a:t>
                      </a:r>
                      <a:r>
                        <a:rPr lang="en-US" sz="2000" b="0" i="0" u="none" strike="noStrike" noProof="0" dirty="0">
                          <a:latin typeface="Calibri"/>
                        </a:rPr>
                        <a:t> </a:t>
                      </a:r>
                      <a:r>
                        <a:rPr lang="en-US" sz="2000" b="0" i="0" u="none" strike="noStrike" noProof="0" dirty="0" err="1">
                          <a:latin typeface="Calibri"/>
                        </a:rPr>
                        <a:t>využívania</a:t>
                      </a:r>
                      <a:r>
                        <a:rPr lang="en-US" sz="2000" b="0" i="0" u="none" strike="noStrike" noProof="0" dirty="0">
                          <a:latin typeface="Calibri"/>
                        </a:rPr>
                        <a:t> </a:t>
                      </a:r>
                      <a:r>
                        <a:rPr lang="en-US" sz="2000" b="0" i="0" u="none" strike="noStrike" noProof="0" dirty="0" err="1">
                          <a:latin typeface="Calibri"/>
                        </a:rPr>
                        <a:t>vládnych</a:t>
                      </a:r>
                      <a:r>
                        <a:rPr lang="en-US" sz="2000" b="0" i="0" u="none" strike="noStrike" noProof="0" dirty="0">
                          <a:latin typeface="Calibri"/>
                        </a:rPr>
                        <a:t> cloudových </a:t>
                      </a:r>
                      <a:r>
                        <a:rPr lang="en-US" sz="2000" b="0" i="0" u="none" strike="noStrike" noProof="0" dirty="0" err="1">
                          <a:latin typeface="Calibri"/>
                        </a:rPr>
                        <a:t>služieb</a:t>
                      </a:r>
                      <a:r>
                        <a:rPr lang="en-US" sz="2000" b="0" i="0" u="none" strike="noStrike" noProof="0" dirty="0">
                          <a:latin typeface="Calibri"/>
                        </a:rPr>
                        <a:t>.</a:t>
                      </a:r>
                      <a:endParaRPr lang="en-US" sz="2000" dirty="0"/>
                    </a:p>
                  </a:txBody>
                  <a:tcPr anchor="ctr"/>
                </a:tc>
                <a:tc>
                  <a:txBody>
                    <a:bodyPr/>
                    <a:lstStyle/>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endParaRPr lang="sk-SK" sz="1600" b="0" i="0" u="none" strike="noStrike" noProof="0" dirty="0">
                        <a:latin typeface="Calibri"/>
                      </a:endParaRPr>
                    </a:p>
                    <a:p>
                      <a:pPr lvl="0" algn="l">
                        <a:lnSpc>
                          <a:spcPct val="100000"/>
                        </a:lnSpc>
                        <a:spcBef>
                          <a:spcPts val="0"/>
                        </a:spcBef>
                        <a:spcAft>
                          <a:spcPts val="0"/>
                        </a:spcAft>
                        <a:buNone/>
                      </a:pPr>
                      <a:r>
                        <a:rPr lang="en-US" sz="1600" b="0" i="0" u="none" strike="noStrike" noProof="0" dirty="0">
                          <a:latin typeface="Calibri"/>
                        </a:rPr>
                        <a:t>V </a:t>
                      </a:r>
                      <a:r>
                        <a:rPr lang="en-US" sz="1600" b="0" i="0" u="none" strike="noStrike" noProof="0" dirty="0" err="1">
                          <a:latin typeface="Calibri"/>
                        </a:rPr>
                        <a:t>rámci</a:t>
                      </a:r>
                      <a:r>
                        <a:rPr lang="en-US" sz="1600" b="0" i="0" u="none" strike="noStrike" noProof="0" dirty="0">
                          <a:latin typeface="Calibri"/>
                        </a:rPr>
                        <a:t> </a:t>
                      </a:r>
                      <a:r>
                        <a:rPr lang="en-US" sz="1600" b="0" i="0" u="none" strike="noStrike" noProof="0" dirty="0" err="1">
                          <a:latin typeface="Calibri"/>
                        </a:rPr>
                        <a:t>hodnotiaceho</a:t>
                      </a:r>
                      <a:r>
                        <a:rPr lang="en-US" sz="1600" b="0" i="0" u="none" strike="noStrike" noProof="0" dirty="0">
                          <a:latin typeface="Calibri"/>
                        </a:rPr>
                        <a:t> </a:t>
                      </a:r>
                      <a:r>
                        <a:rPr lang="en-US" sz="1600" b="0" i="0" u="none" strike="noStrike" noProof="0" dirty="0" err="1">
                          <a:latin typeface="Calibri"/>
                        </a:rPr>
                        <a:t>kritéria</a:t>
                      </a:r>
                      <a:r>
                        <a:rPr lang="en-US" sz="1600" b="0" i="0" u="none" strike="noStrike" noProof="0" dirty="0">
                          <a:latin typeface="Calibri"/>
                        </a:rPr>
                        <a:t> </a:t>
                      </a:r>
                      <a:r>
                        <a:rPr lang="en-US" sz="1600" b="0" i="0" u="none" strike="noStrike" noProof="0" dirty="0" err="1">
                          <a:latin typeface="Calibri"/>
                        </a:rPr>
                        <a:t>sa</a:t>
                      </a:r>
                      <a:r>
                        <a:rPr lang="en-US" sz="1600" b="0" i="0" u="none" strike="noStrike" noProof="0" dirty="0">
                          <a:latin typeface="Calibri"/>
                        </a:rPr>
                        <a:t> </a:t>
                      </a:r>
                      <a:r>
                        <a:rPr lang="en-US" sz="1600" b="0" i="0" u="none" strike="noStrike" noProof="0" dirty="0" err="1">
                          <a:latin typeface="Calibri"/>
                        </a:rPr>
                        <a:t>posudzuje</a:t>
                      </a:r>
                      <a:r>
                        <a:rPr lang="en-US" sz="1600" b="0" i="0" u="none" strike="noStrike" noProof="0" dirty="0">
                          <a:latin typeface="Calibri"/>
                        </a:rPr>
                        <a:t> </a:t>
                      </a:r>
                      <a:r>
                        <a:rPr lang="en-US" sz="1600" b="0" i="0" u="none" strike="noStrike" noProof="0" dirty="0" err="1">
                          <a:latin typeface="Calibri"/>
                        </a:rPr>
                        <a:t>splnenie</a:t>
                      </a:r>
                      <a:r>
                        <a:rPr lang="en-US" sz="1600" b="0" i="0" u="none" strike="noStrike" noProof="0" dirty="0">
                          <a:latin typeface="Calibri"/>
                        </a:rPr>
                        <a:t> </a:t>
                      </a:r>
                      <a:r>
                        <a:rPr lang="en-US" sz="1600" b="0" i="0" u="none" strike="noStrike" noProof="0" dirty="0" err="1">
                          <a:latin typeface="Calibri"/>
                        </a:rPr>
                        <a:t>požiadavky</a:t>
                      </a:r>
                      <a:r>
                        <a:rPr lang="en-US" sz="1600" b="0" i="0" u="none" strike="noStrike" noProof="0" dirty="0">
                          <a:latin typeface="Calibri"/>
                        </a:rPr>
                        <a:t> </a:t>
                      </a:r>
                      <a:r>
                        <a:rPr lang="en-US" sz="1600" b="0" i="0" u="none" strike="noStrike" noProof="0" dirty="0" err="1">
                          <a:latin typeface="Calibri"/>
                        </a:rPr>
                        <a:t>využívania</a:t>
                      </a:r>
                      <a:r>
                        <a:rPr lang="en-US" sz="1600" b="0" i="0" u="none" strike="noStrike" noProof="0" dirty="0">
                          <a:latin typeface="Calibri"/>
                        </a:rPr>
                        <a:t> </a:t>
                      </a:r>
                      <a:r>
                        <a:rPr lang="en-US" sz="1600" b="0" i="0" u="none" strike="noStrike" noProof="0" dirty="0" err="1">
                          <a:latin typeface="Calibri"/>
                        </a:rPr>
                        <a:t>vládnych</a:t>
                      </a:r>
                      <a:r>
                        <a:rPr lang="en-US" sz="1600" b="0" i="0" u="none" strike="noStrike" noProof="0" dirty="0">
                          <a:latin typeface="Calibri"/>
                        </a:rPr>
                        <a:t> cloudových </a:t>
                      </a:r>
                      <a:r>
                        <a:rPr lang="en-US" sz="1600" b="0" i="0" u="none" strike="noStrike" noProof="0" dirty="0" err="1">
                          <a:latin typeface="Calibri"/>
                        </a:rPr>
                        <a:t>služieb</a:t>
                      </a:r>
                      <a:r>
                        <a:rPr lang="en-US" sz="1600" b="0" i="0" u="none" strike="noStrike" noProof="0" dirty="0">
                          <a:latin typeface="Calibri"/>
                        </a:rPr>
                        <a:t> </a:t>
                      </a:r>
                      <a:r>
                        <a:rPr lang="en-US" sz="1600" b="0" i="0" u="none" strike="noStrike" noProof="0" dirty="0" err="1">
                          <a:latin typeface="Calibri"/>
                        </a:rPr>
                        <a:t>na</a:t>
                      </a:r>
                      <a:r>
                        <a:rPr lang="en-US" sz="1600" b="0" i="0" u="none" strike="noStrike" noProof="0" dirty="0">
                          <a:latin typeface="Calibri"/>
                        </a:rPr>
                        <a:t> </a:t>
                      </a:r>
                      <a:r>
                        <a:rPr lang="en-US" sz="1600" b="0" i="0" u="none" strike="noStrike" noProof="0" dirty="0" err="1">
                          <a:latin typeface="Calibri"/>
                        </a:rPr>
                        <a:t>prevádzku</a:t>
                      </a:r>
                      <a:r>
                        <a:rPr lang="en-US" sz="1600" b="0" i="0" u="none" strike="noStrike" noProof="0" dirty="0">
                          <a:latin typeface="Calibri"/>
                        </a:rPr>
                        <a:t> </a:t>
                      </a:r>
                      <a:r>
                        <a:rPr lang="en-US" sz="1600" b="0" i="0" u="none" strike="noStrike" noProof="0" dirty="0" err="1">
                          <a:latin typeface="Calibri"/>
                        </a:rPr>
                        <a:t>Informačných</a:t>
                      </a:r>
                      <a:r>
                        <a:rPr lang="en-US" sz="1600" b="0" i="0" u="none" strike="noStrike" noProof="0" dirty="0">
                          <a:latin typeface="Calibri"/>
                        </a:rPr>
                        <a:t> </a:t>
                      </a:r>
                      <a:r>
                        <a:rPr lang="en-US" sz="1600" b="0" i="0" u="none" strike="noStrike" noProof="0" dirty="0" err="1">
                          <a:latin typeface="Calibri"/>
                        </a:rPr>
                        <a:t>systémov</a:t>
                      </a:r>
                      <a:r>
                        <a:rPr lang="en-US" sz="1600" b="0" i="0" u="none" strike="noStrike" noProof="0" dirty="0">
                          <a:latin typeface="Calibri"/>
                        </a:rPr>
                        <a:t> </a:t>
                      </a:r>
                      <a:r>
                        <a:rPr lang="en-US" sz="1600" b="0" i="0" u="none" strike="noStrike" noProof="0" dirty="0" err="1">
                          <a:latin typeface="Calibri"/>
                        </a:rPr>
                        <a:t>verejnej</a:t>
                      </a:r>
                      <a:r>
                        <a:rPr lang="en-US" sz="1600" b="0" i="0" u="none" strike="noStrike" noProof="0" dirty="0">
                          <a:latin typeface="Calibri"/>
                        </a:rPr>
                        <a:t> </a:t>
                      </a:r>
                      <a:r>
                        <a:rPr lang="en-US" sz="1600" b="0" i="0" u="none" strike="noStrike" noProof="0" dirty="0" err="1">
                          <a:latin typeface="Calibri"/>
                        </a:rPr>
                        <a:t>správy</a:t>
                      </a:r>
                      <a:r>
                        <a:rPr lang="en-US" sz="1600" b="0" i="0" u="none" strike="noStrike" noProof="0" dirty="0">
                          <a:latin typeface="Calibri"/>
                        </a:rPr>
                        <a:t> (ISVS) </a:t>
                      </a:r>
                      <a:endParaRPr lang="en-US" sz="1600" dirty="0"/>
                    </a:p>
                    <a:p>
                      <a:pPr lvl="0" algn="l">
                        <a:lnSpc>
                          <a:spcPct val="100000"/>
                        </a:lnSpc>
                        <a:spcBef>
                          <a:spcPts val="0"/>
                        </a:spcBef>
                        <a:spcAft>
                          <a:spcPts val="0"/>
                        </a:spcAft>
                        <a:buNone/>
                      </a:pPr>
                      <a:r>
                        <a:rPr lang="en-US" sz="1600" b="0" i="0" u="none" strike="noStrike" noProof="0" dirty="0" err="1">
                          <a:latin typeface="Calibri"/>
                        </a:rPr>
                        <a:t>Rozhodujúce</a:t>
                      </a:r>
                      <a:r>
                        <a:rPr lang="en-US" sz="1600" b="0" i="0" u="none" strike="noStrike" noProof="0" dirty="0">
                          <a:latin typeface="Calibri"/>
                        </a:rPr>
                        <a:t> </a:t>
                      </a:r>
                      <a:r>
                        <a:rPr lang="en-US" sz="1600" b="0" i="0" u="none" strike="noStrike" noProof="0" dirty="0" err="1">
                          <a:latin typeface="Calibri"/>
                        </a:rPr>
                        <a:t>kritérium</a:t>
                      </a:r>
                      <a:r>
                        <a:rPr lang="en-US" sz="1600" b="0" i="0" u="none" strike="noStrike" noProof="0" dirty="0">
                          <a:latin typeface="Calibri"/>
                        </a:rPr>
                        <a:t> je </a:t>
                      </a:r>
                      <a:r>
                        <a:rPr lang="en-US" sz="1600" b="0" i="0" u="none" strike="noStrike" noProof="0" dirty="0" err="1">
                          <a:latin typeface="Calibri"/>
                        </a:rPr>
                        <a:t>používanie</a:t>
                      </a:r>
                      <a:r>
                        <a:rPr lang="en-US" sz="1600" b="0" i="0" u="none" strike="noStrike" noProof="0" dirty="0">
                          <a:latin typeface="Calibri"/>
                        </a:rPr>
                        <a:t> </a:t>
                      </a:r>
                      <a:r>
                        <a:rPr lang="en-US" sz="1600" b="0" i="0" u="none" strike="noStrike" noProof="0" dirty="0" err="1">
                          <a:latin typeface="Calibri"/>
                        </a:rPr>
                        <a:t>vládnych</a:t>
                      </a:r>
                      <a:r>
                        <a:rPr lang="en-US" sz="1600" b="0" i="0" u="none" strike="noStrike" noProof="0" dirty="0">
                          <a:latin typeface="Calibri"/>
                        </a:rPr>
                        <a:t> cloudových </a:t>
                      </a:r>
                      <a:r>
                        <a:rPr lang="en-US" sz="1600" b="0" i="0" u="none" strike="noStrike" noProof="0" dirty="0" err="1">
                          <a:latin typeface="Calibri"/>
                        </a:rPr>
                        <a:t>služieb</a:t>
                      </a:r>
                      <a:r>
                        <a:rPr lang="en-US" sz="1600" b="0" i="0" u="none" strike="noStrike" noProof="0" dirty="0">
                          <a:latin typeface="Calibri"/>
                        </a:rPr>
                        <a:t> (v </a:t>
                      </a:r>
                      <a:r>
                        <a:rPr lang="en-US" sz="1600" b="0" i="0" u="none" strike="noStrike" noProof="0" dirty="0" err="1">
                          <a:latin typeface="Calibri"/>
                        </a:rPr>
                        <a:t>privátnej</a:t>
                      </a:r>
                      <a:r>
                        <a:rPr lang="en-US" sz="1600" b="0" i="0" u="none" strike="noStrike" noProof="0" dirty="0">
                          <a:latin typeface="Calibri"/>
                        </a:rPr>
                        <a:t> a </a:t>
                      </a:r>
                      <a:r>
                        <a:rPr lang="en-US" sz="1600" b="0" i="0" u="none" strike="noStrike" noProof="0" dirty="0" err="1">
                          <a:latin typeface="Calibri"/>
                        </a:rPr>
                        <a:t>vo</a:t>
                      </a:r>
                      <a:r>
                        <a:rPr lang="en-US" sz="1600" b="0" i="0" u="none" strike="noStrike" noProof="0" dirty="0">
                          <a:latin typeface="Calibri"/>
                        </a:rPr>
                        <a:t> </a:t>
                      </a:r>
                      <a:r>
                        <a:rPr lang="en-US" sz="1600" b="0" i="0" u="none" strike="noStrike" noProof="0" dirty="0" err="1">
                          <a:latin typeface="Calibri"/>
                        </a:rPr>
                        <a:t>verejnej</a:t>
                      </a:r>
                      <a:r>
                        <a:rPr lang="en-US" sz="1600" b="0" i="0" u="none" strike="noStrike" noProof="0" dirty="0">
                          <a:latin typeface="Calibri"/>
                        </a:rPr>
                        <a:t> </a:t>
                      </a:r>
                      <a:r>
                        <a:rPr lang="en-US" sz="1600" b="0" i="0" u="none" strike="noStrike" noProof="0" dirty="0" err="1">
                          <a:latin typeface="Calibri"/>
                        </a:rPr>
                        <a:t>časti</a:t>
                      </a:r>
                      <a:r>
                        <a:rPr lang="en-US" sz="1600" b="0" i="0" u="none" strike="noStrike" noProof="0" dirty="0">
                          <a:latin typeface="Calibri"/>
                        </a:rPr>
                        <a:t>) </a:t>
                      </a:r>
                      <a:r>
                        <a:rPr lang="en-US" sz="1600" b="0" i="0" u="none" strike="noStrike" noProof="0" dirty="0" err="1">
                          <a:latin typeface="Calibri"/>
                        </a:rPr>
                        <a:t>typu</a:t>
                      </a:r>
                      <a:r>
                        <a:rPr lang="en-US" sz="1600" b="0" i="0" u="none" strike="noStrike" noProof="0" dirty="0">
                          <a:latin typeface="Calibri"/>
                        </a:rPr>
                        <a:t> IaaS, PaaS, SaaS. </a:t>
                      </a:r>
                      <a:endParaRPr lang="en-US" sz="1600" dirty="0"/>
                    </a:p>
                    <a:p>
                      <a:pPr lvl="0">
                        <a:buNone/>
                      </a:pPr>
                      <a:r>
                        <a:rPr lang="en-US" sz="1600" b="0" i="0" u="none" strike="noStrike" noProof="0" dirty="0">
                          <a:latin typeface="Calibri"/>
                        </a:rPr>
                        <a:t>IaaS </a:t>
                      </a:r>
                      <a:r>
                        <a:rPr lang="en-US" sz="1600" b="0" i="0" u="none" strike="noStrike" noProof="0" dirty="0" err="1">
                          <a:latin typeface="Calibri"/>
                        </a:rPr>
                        <a:t>poskytuje</a:t>
                      </a:r>
                      <a:r>
                        <a:rPr lang="en-US" sz="1600" b="0" i="0" u="none" strike="noStrike" noProof="0" dirty="0">
                          <a:latin typeface="Calibri"/>
                        </a:rPr>
                        <a:t> </a:t>
                      </a:r>
                      <a:r>
                        <a:rPr lang="en-US" sz="1600" b="0" i="0" u="none" strike="noStrike" noProof="0" dirty="0" err="1">
                          <a:latin typeface="Calibri"/>
                        </a:rPr>
                        <a:t>prístup</a:t>
                      </a:r>
                      <a:r>
                        <a:rPr lang="en-US" sz="1600" b="0" i="0" u="none" strike="noStrike" noProof="0" dirty="0">
                          <a:latin typeface="Calibri"/>
                        </a:rPr>
                        <a:t> k </a:t>
                      </a:r>
                      <a:r>
                        <a:rPr lang="en-US" sz="1600" b="0" i="0" u="none" strike="noStrike" noProof="0" dirty="0" err="1">
                          <a:latin typeface="Calibri"/>
                        </a:rPr>
                        <a:t>základným</a:t>
                      </a:r>
                      <a:r>
                        <a:rPr lang="en-US" sz="1600" b="0" i="0" u="none" strike="noStrike" noProof="0" dirty="0">
                          <a:latin typeface="Calibri"/>
                        </a:rPr>
                        <a:t> </a:t>
                      </a:r>
                      <a:r>
                        <a:rPr lang="en-US" sz="1600" b="0" i="0" u="none" strike="noStrike" noProof="0" dirty="0" err="1">
                          <a:latin typeface="Calibri"/>
                        </a:rPr>
                        <a:t>zdrojom</a:t>
                      </a:r>
                      <a:r>
                        <a:rPr lang="en-US" sz="1600" b="0" i="0" u="none" strike="noStrike" noProof="0" dirty="0">
                          <a:latin typeface="Calibri"/>
                        </a:rPr>
                        <a:t>, </a:t>
                      </a:r>
                      <a:r>
                        <a:rPr lang="en-US" sz="1600" b="0" i="0" u="none" strike="noStrike" noProof="0" dirty="0" err="1">
                          <a:latin typeface="Calibri"/>
                        </a:rPr>
                        <a:t>ako</a:t>
                      </a:r>
                      <a:r>
                        <a:rPr lang="en-US" sz="1600" b="0" i="0" u="none" strike="noStrike" noProof="0" dirty="0">
                          <a:latin typeface="Calibri"/>
                        </a:rPr>
                        <a:t> </a:t>
                      </a:r>
                      <a:r>
                        <a:rPr lang="en-US" sz="1600" b="0" i="0" u="none" strike="noStrike" noProof="0" dirty="0" err="1">
                          <a:latin typeface="Calibri"/>
                        </a:rPr>
                        <a:t>sú</a:t>
                      </a:r>
                      <a:r>
                        <a:rPr lang="en-US" sz="1600" b="0" i="0" u="none" strike="noStrike" noProof="0" dirty="0">
                          <a:latin typeface="Calibri"/>
                        </a:rPr>
                        <a:t> </a:t>
                      </a:r>
                      <a:r>
                        <a:rPr lang="en-US" sz="1600" b="0" i="0" u="none" strike="noStrike" noProof="0" dirty="0" err="1">
                          <a:latin typeface="Calibri"/>
                        </a:rPr>
                        <a:t>virtuálne</a:t>
                      </a:r>
                      <a:r>
                        <a:rPr lang="en-US" sz="1600" b="0" i="0" u="none" strike="noStrike" noProof="0" dirty="0">
                          <a:latin typeface="Calibri"/>
                        </a:rPr>
                        <a:t> </a:t>
                      </a:r>
                      <a:r>
                        <a:rPr lang="en-US" sz="1600" b="0" i="0" u="none" strike="noStrike" noProof="0" dirty="0" err="1">
                          <a:latin typeface="Calibri"/>
                        </a:rPr>
                        <a:t>stroje</a:t>
                      </a:r>
                      <a:r>
                        <a:rPr lang="en-US" sz="1600" b="0" i="0" u="none" strike="noStrike" noProof="0" dirty="0">
                          <a:latin typeface="Calibri"/>
                        </a:rPr>
                        <a:t> a </a:t>
                      </a:r>
                      <a:r>
                        <a:rPr lang="en-US" sz="1600" b="0" i="0" u="none" strike="noStrike" noProof="0" dirty="0" err="1">
                          <a:latin typeface="Calibri"/>
                        </a:rPr>
                        <a:t>virtuálne</a:t>
                      </a:r>
                      <a:r>
                        <a:rPr lang="en-US" sz="1600" b="0" i="0" u="none" strike="noStrike" noProof="0" dirty="0">
                          <a:latin typeface="Calibri"/>
                        </a:rPr>
                        <a:t> </a:t>
                      </a:r>
                      <a:r>
                        <a:rPr lang="en-US" sz="1600" b="0" i="0" u="none" strike="noStrike" noProof="0" dirty="0" err="1">
                          <a:latin typeface="Calibri"/>
                        </a:rPr>
                        <a:t>úložiská</a:t>
                      </a:r>
                      <a:r>
                        <a:rPr lang="en-US" sz="1600" b="0" i="0" u="none" strike="noStrike" noProof="0" dirty="0">
                          <a:latin typeface="Calibri"/>
                        </a:rPr>
                        <a:t>. Toto je </a:t>
                      </a:r>
                      <a:r>
                        <a:rPr lang="en-US" sz="1600" b="0" i="0" u="none" strike="noStrike" noProof="0" dirty="0" err="1">
                          <a:latin typeface="Calibri"/>
                        </a:rPr>
                        <a:t>možné</a:t>
                      </a:r>
                      <a:r>
                        <a:rPr lang="en-US" sz="1600" b="0" i="0" u="none" strike="noStrike" noProof="0" dirty="0">
                          <a:latin typeface="Calibri"/>
                        </a:rPr>
                        <a:t> </a:t>
                      </a:r>
                      <a:r>
                        <a:rPr lang="en-US" sz="1600" b="0" i="0" u="none" strike="noStrike" noProof="0" dirty="0" err="1">
                          <a:latin typeface="Calibri"/>
                        </a:rPr>
                        <a:t>vykonať</a:t>
                      </a:r>
                      <a:r>
                        <a:rPr lang="en-US" sz="1600" b="0" i="0" u="none" strike="noStrike" noProof="0" dirty="0">
                          <a:latin typeface="Calibri"/>
                        </a:rPr>
                        <a:t> </a:t>
                      </a:r>
                      <a:r>
                        <a:rPr lang="en-US" sz="1600" b="0" i="0" u="none" strike="noStrike" noProof="0" dirty="0" err="1">
                          <a:latin typeface="Calibri"/>
                        </a:rPr>
                        <a:t>aj</a:t>
                      </a:r>
                      <a:r>
                        <a:rPr lang="en-US" sz="1600" b="0" i="0" u="none" strike="noStrike" noProof="0" dirty="0">
                          <a:latin typeface="Calibri"/>
                        </a:rPr>
                        <a:t> v </a:t>
                      </a:r>
                      <a:r>
                        <a:rPr lang="en-US" sz="1600" b="0" i="0" u="none" strike="noStrike" noProof="0" dirty="0" err="1">
                          <a:latin typeface="Calibri"/>
                        </a:rPr>
                        <a:t>priestoroch</a:t>
                      </a:r>
                      <a:r>
                        <a:rPr lang="en-US" sz="1600" b="0" i="0" u="none" strike="noStrike" noProof="0" dirty="0">
                          <a:latin typeface="Calibri"/>
                        </a:rPr>
                        <a:t> </a:t>
                      </a:r>
                      <a:r>
                        <a:rPr lang="en-US" sz="1600" b="0" i="0" u="none" strike="noStrike" noProof="0" dirty="0" err="1">
                          <a:latin typeface="Calibri"/>
                        </a:rPr>
                        <a:t>ako</a:t>
                      </a:r>
                      <a:r>
                        <a:rPr lang="en-US" sz="1600" b="0" i="0" u="none" strike="noStrike" noProof="0" dirty="0">
                          <a:latin typeface="Calibri"/>
                        </a:rPr>
                        <a:t> </a:t>
                      </a:r>
                      <a:r>
                        <a:rPr lang="en-US" sz="1600" b="0" i="0" u="none" strike="noStrike" noProof="0" dirty="0" err="1">
                          <a:latin typeface="Calibri"/>
                        </a:rPr>
                        <a:t>bežné</a:t>
                      </a:r>
                      <a:r>
                        <a:rPr lang="en-US" sz="1600" b="0" i="0" u="none" strike="noStrike" noProof="0" dirty="0">
                          <a:latin typeface="Calibri"/>
                        </a:rPr>
                        <a:t> </a:t>
                      </a:r>
                      <a:r>
                        <a:rPr lang="en-US" sz="1600" b="0" i="0" u="none" strike="noStrike" noProof="0" dirty="0" err="1">
                          <a:latin typeface="Calibri"/>
                        </a:rPr>
                        <a:t>nasadenie</a:t>
                      </a:r>
                      <a:r>
                        <a:rPr lang="en-US" sz="1600" b="0" i="0" u="none" strike="noStrike" noProof="0" dirty="0">
                          <a:latin typeface="Calibri"/>
                        </a:rPr>
                        <a:t>. Toto </a:t>
                      </a:r>
                      <a:r>
                        <a:rPr lang="en-US" sz="1600" b="0" i="0" u="none" strike="noStrike" noProof="0" dirty="0" err="1">
                          <a:latin typeface="Calibri"/>
                        </a:rPr>
                        <a:t>nie</a:t>
                      </a:r>
                      <a:r>
                        <a:rPr lang="en-US" sz="1600" b="0" i="0" u="none" strike="noStrike" noProof="0" dirty="0">
                          <a:latin typeface="Calibri"/>
                        </a:rPr>
                        <a:t> je </a:t>
                      </a:r>
                      <a:r>
                        <a:rPr lang="en-US" sz="1600" b="0" i="0" u="none" strike="noStrike" noProof="0" dirty="0" err="1">
                          <a:latin typeface="Calibri"/>
                        </a:rPr>
                        <a:t>taký</a:t>
                      </a:r>
                      <a:r>
                        <a:rPr lang="en-US" sz="1600" b="0" i="0" u="none" strike="noStrike" noProof="0" dirty="0">
                          <a:latin typeface="Calibri"/>
                        </a:rPr>
                        <a:t> </a:t>
                      </a:r>
                      <a:r>
                        <a:rPr lang="en-US" sz="1600" b="0" i="0" u="none" strike="noStrike" noProof="0" dirty="0" err="1">
                          <a:latin typeface="Calibri"/>
                        </a:rPr>
                        <a:t>hodnotný</a:t>
                      </a:r>
                      <a:r>
                        <a:rPr lang="en-US" sz="1600" b="0" i="0" u="none" strike="noStrike" noProof="0" dirty="0">
                          <a:latin typeface="Calibri"/>
                        </a:rPr>
                        <a:t> </a:t>
                      </a:r>
                      <a:r>
                        <a:rPr lang="en-US" sz="1600" b="0" i="0" u="none" strike="noStrike" noProof="0" dirty="0" err="1">
                          <a:latin typeface="Calibri"/>
                        </a:rPr>
                        <a:t>prístup</a:t>
                      </a:r>
                      <a:r>
                        <a:rPr lang="en-US" sz="1600" b="0" i="0" u="none" strike="noStrike" noProof="0" dirty="0">
                          <a:latin typeface="Calibri"/>
                        </a:rPr>
                        <a:t> </a:t>
                      </a:r>
                      <a:r>
                        <a:rPr lang="en-US" sz="1600" b="0" i="0" u="none" strike="noStrike" noProof="0" dirty="0" err="1">
                          <a:latin typeface="Calibri"/>
                        </a:rPr>
                        <a:t>na</a:t>
                      </a:r>
                      <a:r>
                        <a:rPr lang="en-US" sz="1600" b="0" i="0" u="none" strike="noStrike" noProof="0" dirty="0">
                          <a:latin typeface="Calibri"/>
                        </a:rPr>
                        <a:t> </a:t>
                      </a:r>
                      <a:r>
                        <a:rPr lang="en-US" sz="1600" b="0" i="0" u="none" strike="noStrike" noProof="0" dirty="0" err="1">
                          <a:latin typeface="Calibri"/>
                        </a:rPr>
                        <a:t>zvýšenie</a:t>
                      </a:r>
                      <a:r>
                        <a:rPr lang="en-US" sz="1600" b="0" i="0" u="none" strike="noStrike" noProof="0" dirty="0">
                          <a:latin typeface="Calibri"/>
                        </a:rPr>
                        <a:t> </a:t>
                      </a:r>
                      <a:r>
                        <a:rPr lang="en-US" sz="1600" b="0" i="0" u="none" strike="noStrike" noProof="0" dirty="0" err="1">
                          <a:latin typeface="Calibri"/>
                        </a:rPr>
                        <a:t>dostupnosti</a:t>
                      </a:r>
                      <a:r>
                        <a:rPr lang="en-US" sz="1600" b="0" i="0" u="none" strike="noStrike" noProof="0" dirty="0">
                          <a:latin typeface="Calibri"/>
                        </a:rPr>
                        <a:t>, </a:t>
                      </a:r>
                      <a:r>
                        <a:rPr lang="en-US" sz="1600" b="0" i="0" u="none" strike="noStrike" noProof="0" dirty="0" err="1">
                          <a:latin typeface="Calibri"/>
                        </a:rPr>
                        <a:t>pretože</a:t>
                      </a:r>
                      <a:r>
                        <a:rPr lang="en-US" sz="1600" b="0" i="0" u="none" strike="noStrike" noProof="0" dirty="0">
                          <a:latin typeface="Calibri"/>
                        </a:rPr>
                        <a:t> PaaS a SaaS </a:t>
                      </a:r>
                      <a:r>
                        <a:rPr lang="en-US" sz="1600" b="0" i="0" u="none" strike="noStrike" noProof="0" dirty="0" err="1">
                          <a:latin typeface="Calibri"/>
                        </a:rPr>
                        <a:t>majú</a:t>
                      </a:r>
                      <a:r>
                        <a:rPr lang="en-US" sz="1600" b="0" i="0" u="none" strike="noStrike" noProof="0" dirty="0">
                          <a:latin typeface="Calibri"/>
                        </a:rPr>
                        <a:t> </a:t>
                      </a:r>
                      <a:r>
                        <a:rPr lang="en-US" sz="1600" b="0" i="0" u="none" strike="noStrike" noProof="0" dirty="0" err="1">
                          <a:latin typeface="Calibri"/>
                        </a:rPr>
                        <a:t>základné</a:t>
                      </a:r>
                      <a:r>
                        <a:rPr lang="en-US" sz="1600" b="0" i="0" u="none" strike="noStrike" noProof="0" dirty="0">
                          <a:latin typeface="Calibri"/>
                        </a:rPr>
                        <a:t> </a:t>
                      </a:r>
                      <a:r>
                        <a:rPr lang="en-US" sz="1600" b="0" i="0" u="none" strike="noStrike" noProof="0" dirty="0" err="1">
                          <a:latin typeface="Calibri"/>
                        </a:rPr>
                        <a:t>funkcie</a:t>
                      </a:r>
                      <a:r>
                        <a:rPr lang="en-US" sz="1600" b="0" i="0" u="none" strike="noStrike" noProof="0" dirty="0">
                          <a:latin typeface="Calibri"/>
                        </a:rPr>
                        <a:t>, </a:t>
                      </a:r>
                      <a:r>
                        <a:rPr lang="en-US" sz="1600" b="0" i="0" u="none" strike="noStrike" noProof="0" dirty="0" err="1">
                          <a:latin typeface="Calibri"/>
                        </a:rPr>
                        <a:t>ako</a:t>
                      </a:r>
                      <a:r>
                        <a:rPr lang="en-US" sz="1600" b="0" i="0" u="none" strike="noStrike" noProof="0" dirty="0">
                          <a:latin typeface="Calibri"/>
                        </a:rPr>
                        <a:t> je škálovateľnosť a </a:t>
                      </a:r>
                      <a:r>
                        <a:rPr lang="en-US" sz="1600" b="0" i="0" u="none" strike="noStrike" noProof="0" dirty="0" err="1">
                          <a:latin typeface="Calibri"/>
                        </a:rPr>
                        <a:t>flexibilita</a:t>
                      </a:r>
                      <a:r>
                        <a:rPr lang="en-US" sz="1600" b="0" i="0" u="none" strike="noStrike" noProof="0" dirty="0">
                          <a:latin typeface="Calibri"/>
                        </a:rPr>
                        <a:t> a </a:t>
                      </a:r>
                      <a:r>
                        <a:rPr lang="en-US" sz="1600" b="0" i="0" u="none" strike="noStrike" noProof="0" dirty="0" err="1">
                          <a:latin typeface="Calibri"/>
                        </a:rPr>
                        <a:t>mnohé</a:t>
                      </a:r>
                      <a:r>
                        <a:rPr lang="en-US" sz="1600" b="0" i="0" u="none" strike="noStrike" noProof="0" dirty="0">
                          <a:latin typeface="Calibri"/>
                        </a:rPr>
                        <a:t> </a:t>
                      </a:r>
                      <a:r>
                        <a:rPr lang="en-US" sz="1600" b="0" i="0" u="none" strike="noStrike" noProof="0" dirty="0" err="1">
                          <a:latin typeface="Calibri"/>
                        </a:rPr>
                        <a:t>ďalšie</a:t>
                      </a:r>
                      <a:r>
                        <a:rPr lang="en-US" sz="1600" b="0" i="0" u="none" strike="noStrike" noProof="0" dirty="0">
                          <a:latin typeface="Calibri"/>
                        </a:rPr>
                        <a:t> v </a:t>
                      </a:r>
                      <a:r>
                        <a:rPr lang="en-US" sz="1600" b="0" i="0" u="none" strike="noStrike" noProof="0" dirty="0" err="1">
                          <a:latin typeface="Calibri"/>
                        </a:rPr>
                        <a:t>porovnaní</a:t>
                      </a:r>
                      <a:r>
                        <a:rPr lang="en-US" sz="1600" b="0" i="0" u="none" strike="noStrike" noProof="0" dirty="0">
                          <a:latin typeface="Calibri"/>
                        </a:rPr>
                        <a:t> s IaaS.</a:t>
                      </a:r>
                      <a:endParaRPr lang="en-US" sz="1600" dirty="0"/>
                    </a:p>
                  </a:txBody>
                  <a:tcPr/>
                </a:tc>
                <a:tc>
                  <a:txBody>
                    <a:bodyPr/>
                    <a:lstStyle/>
                    <a:p>
                      <a:pPr lvl="0" algn="ctr">
                        <a:lnSpc>
                          <a:spcPct val="100000"/>
                        </a:lnSpc>
                        <a:spcBef>
                          <a:spcPts val="0"/>
                        </a:spcBef>
                        <a:spcAft>
                          <a:spcPts val="0"/>
                        </a:spcAft>
                        <a:buNone/>
                      </a:pPr>
                      <a:r>
                        <a:rPr lang="en-US" sz="1800" b="0" i="0" u="none" strike="noStrike" noProof="0" dirty="0" err="1">
                          <a:latin typeface="Calibri"/>
                        </a:rPr>
                        <a:t>Bodované</a:t>
                      </a:r>
                      <a:r>
                        <a:rPr lang="en-US" sz="1800" b="0" i="0" u="none" strike="noStrike" noProof="0" dirty="0">
                          <a:latin typeface="Calibri"/>
                        </a:rPr>
                        <a:t> </a:t>
                      </a:r>
                      <a:r>
                        <a:rPr lang="en-US" sz="1800" b="0" i="0" u="none" strike="noStrike" noProof="0" dirty="0" err="1">
                          <a:latin typeface="Calibri"/>
                        </a:rPr>
                        <a:t>kritérium</a:t>
                      </a:r>
                      <a:endParaRPr lang="en-US" sz="1800" dirty="0"/>
                    </a:p>
                    <a:p>
                      <a:pPr lvl="0" algn="ctr">
                        <a:buNone/>
                      </a:pPr>
                      <a:r>
                        <a:rPr lang="en-US" sz="1800" b="0" i="0" u="none" strike="noStrike" noProof="0" dirty="0">
                          <a:latin typeface="Calibri"/>
                        </a:rPr>
                        <a:t>20 </a:t>
                      </a:r>
                      <a:r>
                        <a:rPr lang="en-US" sz="1800" b="0" i="0" u="none" strike="noStrike" noProof="0" dirty="0" err="1">
                          <a:latin typeface="Calibri"/>
                        </a:rPr>
                        <a:t>bodov</a:t>
                      </a:r>
                      <a:endParaRPr lang="en-US" sz="1800" dirty="0"/>
                    </a:p>
                  </a:txBody>
                  <a:tcPr anchor="ctr"/>
                </a:tc>
                <a:tc>
                  <a:txBody>
                    <a:bodyPr/>
                    <a:lstStyle/>
                    <a:p>
                      <a:pPr lvl="0" algn="l">
                        <a:lnSpc>
                          <a:spcPct val="100000"/>
                        </a:lnSpc>
                        <a:spcBef>
                          <a:spcPts val="0"/>
                        </a:spcBef>
                        <a:spcAft>
                          <a:spcPts val="0"/>
                        </a:spcAft>
                        <a:buNone/>
                      </a:pPr>
                      <a:endParaRPr lang="sk-SK" sz="1800" b="0" i="0" u="none" strike="noStrike" noProof="0" dirty="0">
                        <a:latin typeface="Calibri"/>
                      </a:endParaRPr>
                    </a:p>
                    <a:p>
                      <a:pPr lvl="0" algn="l">
                        <a:lnSpc>
                          <a:spcPct val="100000"/>
                        </a:lnSpc>
                        <a:spcBef>
                          <a:spcPts val="0"/>
                        </a:spcBef>
                        <a:spcAft>
                          <a:spcPts val="0"/>
                        </a:spcAft>
                        <a:buNone/>
                      </a:pPr>
                      <a:endParaRPr lang="sk-SK" sz="1800" b="0" i="0" u="none" strike="noStrike" noProof="0" dirty="0">
                        <a:latin typeface="Calibri"/>
                      </a:endParaRPr>
                    </a:p>
                    <a:p>
                      <a:pPr lvl="0" algn="l">
                        <a:lnSpc>
                          <a:spcPct val="100000"/>
                        </a:lnSpc>
                        <a:spcBef>
                          <a:spcPts val="0"/>
                        </a:spcBef>
                        <a:spcAft>
                          <a:spcPts val="0"/>
                        </a:spcAft>
                        <a:buNone/>
                      </a:pPr>
                      <a:r>
                        <a:rPr lang="en-US" sz="1800" b="0" i="0" u="none" strike="noStrike" noProof="0" dirty="0" err="1">
                          <a:latin typeface="Calibri"/>
                        </a:rPr>
                        <a:t>Realizácia</a:t>
                      </a:r>
                      <a:r>
                        <a:rPr lang="en-US" sz="1800" b="0" i="0" u="none" strike="noStrike" noProof="0" dirty="0">
                          <a:latin typeface="Calibri"/>
                        </a:rPr>
                        <a:t> </a:t>
                      </a:r>
                      <a:r>
                        <a:rPr lang="en-US" sz="1800" b="0" i="0" u="none" strike="noStrike" noProof="0" dirty="0" err="1">
                          <a:latin typeface="Calibri"/>
                        </a:rPr>
                        <a:t>navrhovaného</a:t>
                      </a:r>
                      <a:r>
                        <a:rPr lang="en-US" sz="1800" b="0" i="0" u="none" strike="noStrike" noProof="0" dirty="0">
                          <a:latin typeface="Calibri"/>
                        </a:rPr>
                        <a:t> </a:t>
                      </a:r>
                      <a:r>
                        <a:rPr lang="en-US" sz="1800" b="0" i="0" u="none" strike="noStrike" noProof="0" dirty="0" err="1">
                          <a:latin typeface="Calibri"/>
                        </a:rPr>
                        <a:t>projektu</a:t>
                      </a:r>
                      <a:r>
                        <a:rPr lang="en-US" sz="1800" b="0" i="0" u="none" strike="noStrike" noProof="0" dirty="0">
                          <a:latin typeface="Calibri"/>
                        </a:rPr>
                        <a:t> </a:t>
                      </a:r>
                      <a:r>
                        <a:rPr lang="en-US" sz="1800" b="0" i="0" u="none" strike="noStrike" noProof="0" dirty="0" err="1">
                          <a:latin typeface="Calibri"/>
                        </a:rPr>
                        <a:t>rieši</a:t>
                      </a:r>
                      <a:r>
                        <a:rPr lang="en-US" sz="1800" b="0" i="0" u="none" strike="noStrike" noProof="0" dirty="0">
                          <a:latin typeface="Calibri"/>
                        </a:rPr>
                        <a:t> </a:t>
                      </a:r>
                      <a:r>
                        <a:rPr lang="en-US" sz="1800" b="0" i="0" u="none" strike="noStrike" noProof="0" dirty="0" err="1">
                          <a:latin typeface="Calibri"/>
                        </a:rPr>
                        <a:t>zvýšenie</a:t>
                      </a:r>
                      <a:r>
                        <a:rPr lang="en-US" sz="1800" b="0" i="0" u="none" strike="noStrike" noProof="0" dirty="0">
                          <a:latin typeface="Calibri"/>
                        </a:rPr>
                        <a:t> </a:t>
                      </a:r>
                      <a:r>
                        <a:rPr lang="en-US" sz="1800" b="0" i="0" u="none" strike="noStrike" noProof="0" dirty="0" err="1">
                          <a:latin typeface="Calibri"/>
                        </a:rPr>
                        <a:t>dostupnosti</a:t>
                      </a:r>
                      <a:r>
                        <a:rPr lang="en-US" sz="1800" b="0" i="0" u="none" strike="noStrike" noProof="0" dirty="0">
                          <a:latin typeface="Calibri"/>
                        </a:rPr>
                        <a:t> ISVS, bez </a:t>
                      </a:r>
                      <a:r>
                        <a:rPr lang="en-US" sz="1800" b="0" i="0" u="none" strike="noStrike" noProof="0" dirty="0" err="1">
                          <a:latin typeface="Calibri"/>
                        </a:rPr>
                        <a:t>použitia</a:t>
                      </a:r>
                      <a:r>
                        <a:rPr lang="en-US" sz="1800" b="0" i="0" u="none" strike="noStrike" noProof="0" dirty="0">
                          <a:latin typeface="Calibri"/>
                        </a:rPr>
                        <a:t> </a:t>
                      </a:r>
                      <a:r>
                        <a:rPr lang="en-US" sz="1800" b="0" i="0" u="none" strike="noStrike" noProof="0" dirty="0" err="1">
                          <a:latin typeface="Calibri"/>
                        </a:rPr>
                        <a:t>vládnych</a:t>
                      </a:r>
                      <a:r>
                        <a:rPr lang="en-US" sz="1800" b="0" i="0" u="none" strike="noStrike" noProof="0" dirty="0">
                          <a:latin typeface="Calibri"/>
                        </a:rPr>
                        <a:t> cloudových </a:t>
                      </a:r>
                      <a:r>
                        <a:rPr lang="en-US" sz="1800" b="0" i="0" u="none" strike="noStrike" noProof="0" dirty="0" err="1">
                          <a:latin typeface="Calibri"/>
                        </a:rPr>
                        <a:t>služieb</a:t>
                      </a:r>
                      <a:r>
                        <a:rPr lang="en-US" sz="1800" b="0" i="0" u="none" strike="noStrike" noProof="0" dirty="0">
                          <a:latin typeface="Calibri"/>
                        </a:rPr>
                        <a:t> - 0 </a:t>
                      </a:r>
                      <a:r>
                        <a:rPr lang="en-US" sz="1800" b="0" i="0" u="none" strike="noStrike" noProof="0" dirty="0" err="1">
                          <a:latin typeface="Calibri"/>
                        </a:rPr>
                        <a:t>bodov</a:t>
                      </a:r>
                      <a:r>
                        <a:rPr lang="en-US" sz="1800" b="0" i="0" u="none" strike="noStrike" noProof="0" dirty="0">
                          <a:latin typeface="Calibri"/>
                        </a:rPr>
                        <a:t>, </a:t>
                      </a:r>
                      <a:endParaRPr lang="en-US" sz="1800" dirty="0"/>
                    </a:p>
                    <a:p>
                      <a:pPr lvl="0" algn="l">
                        <a:lnSpc>
                          <a:spcPct val="100000"/>
                        </a:lnSpc>
                        <a:spcBef>
                          <a:spcPts val="0"/>
                        </a:spcBef>
                        <a:spcAft>
                          <a:spcPts val="0"/>
                        </a:spcAft>
                        <a:buNone/>
                      </a:pPr>
                      <a:r>
                        <a:rPr lang="en-US" sz="1800" b="0" i="0" u="none" strike="noStrike" noProof="0" dirty="0" err="1">
                          <a:latin typeface="Calibri"/>
                        </a:rPr>
                        <a:t>Realizácia</a:t>
                      </a:r>
                      <a:r>
                        <a:rPr lang="en-US" sz="1800" b="0" i="0" u="none" strike="noStrike" noProof="0" dirty="0">
                          <a:latin typeface="Calibri"/>
                        </a:rPr>
                        <a:t> </a:t>
                      </a:r>
                      <a:r>
                        <a:rPr lang="en-US" sz="1800" b="0" i="0" u="none" strike="noStrike" noProof="0" dirty="0" err="1">
                          <a:latin typeface="Calibri"/>
                        </a:rPr>
                        <a:t>navrhovaného</a:t>
                      </a:r>
                      <a:r>
                        <a:rPr lang="en-US" sz="1800" b="0" i="0" u="none" strike="noStrike" noProof="0" dirty="0">
                          <a:latin typeface="Calibri"/>
                        </a:rPr>
                        <a:t> </a:t>
                      </a:r>
                      <a:r>
                        <a:rPr lang="en-US" sz="1800" b="0" i="0" u="none" strike="noStrike" noProof="0" dirty="0" err="1">
                          <a:latin typeface="Calibri"/>
                        </a:rPr>
                        <a:t>projektu</a:t>
                      </a:r>
                      <a:r>
                        <a:rPr lang="en-US" sz="1800" b="0" i="0" u="none" strike="noStrike" noProof="0" dirty="0">
                          <a:latin typeface="Calibri"/>
                        </a:rPr>
                        <a:t> </a:t>
                      </a:r>
                      <a:r>
                        <a:rPr lang="en-US" sz="1800" b="0" i="0" u="none" strike="noStrike" noProof="0" dirty="0" err="1">
                          <a:latin typeface="Calibri"/>
                        </a:rPr>
                        <a:t>rieši</a:t>
                      </a:r>
                      <a:r>
                        <a:rPr lang="en-US" sz="1800" b="0" i="0" u="none" strike="noStrike" noProof="0" dirty="0">
                          <a:latin typeface="Calibri"/>
                        </a:rPr>
                        <a:t> </a:t>
                      </a:r>
                      <a:r>
                        <a:rPr lang="en-US" sz="1800" b="0" i="0" u="none" strike="noStrike" noProof="0" dirty="0" err="1">
                          <a:latin typeface="Calibri"/>
                        </a:rPr>
                        <a:t>zvýšenie</a:t>
                      </a:r>
                      <a:r>
                        <a:rPr lang="en-US" sz="1800" b="0" i="0" u="none" strike="noStrike" noProof="0" dirty="0">
                          <a:latin typeface="Calibri"/>
                        </a:rPr>
                        <a:t> </a:t>
                      </a:r>
                      <a:r>
                        <a:rPr lang="en-US" sz="1800" b="0" i="0" u="none" strike="noStrike" noProof="0" dirty="0" err="1">
                          <a:latin typeface="Calibri"/>
                        </a:rPr>
                        <a:t>dostupnosti</a:t>
                      </a:r>
                      <a:r>
                        <a:rPr lang="en-US" sz="1800" b="0" i="0" u="none" strike="noStrike" noProof="0" dirty="0">
                          <a:latin typeface="Calibri"/>
                        </a:rPr>
                        <a:t> ISVS, </a:t>
                      </a:r>
                      <a:r>
                        <a:rPr lang="en-US" sz="1800" b="0" i="0" u="none" strike="noStrike" noProof="0" dirty="0" err="1">
                          <a:latin typeface="Calibri"/>
                        </a:rPr>
                        <a:t>použitím</a:t>
                      </a:r>
                      <a:r>
                        <a:rPr lang="en-US" sz="1800" b="0" i="0" u="none" strike="noStrike" noProof="0" dirty="0">
                          <a:latin typeface="Calibri"/>
                        </a:rPr>
                        <a:t> </a:t>
                      </a:r>
                      <a:r>
                        <a:rPr lang="en-US" sz="1800" b="0" i="0" u="none" strike="noStrike" noProof="0" dirty="0" err="1">
                          <a:latin typeface="Calibri"/>
                        </a:rPr>
                        <a:t>vládnych</a:t>
                      </a:r>
                      <a:r>
                        <a:rPr lang="en-US" sz="1800" b="0" i="0" u="none" strike="noStrike" noProof="0" dirty="0">
                          <a:latin typeface="Calibri"/>
                        </a:rPr>
                        <a:t> cloudových </a:t>
                      </a:r>
                      <a:r>
                        <a:rPr lang="en-US" sz="1800" b="0" i="0" u="none" strike="noStrike" noProof="0" dirty="0" err="1">
                          <a:latin typeface="Calibri"/>
                        </a:rPr>
                        <a:t>služieb</a:t>
                      </a:r>
                      <a:r>
                        <a:rPr lang="en-US" sz="1800" b="0" i="0" u="none" strike="noStrike" noProof="0" dirty="0">
                          <a:latin typeface="Calibri"/>
                        </a:rPr>
                        <a:t> IaaS - 5 </a:t>
                      </a:r>
                      <a:r>
                        <a:rPr lang="en-US" sz="1800" b="0" i="0" u="none" strike="noStrike" noProof="0" dirty="0" err="1">
                          <a:latin typeface="Calibri"/>
                        </a:rPr>
                        <a:t>bodov</a:t>
                      </a:r>
                      <a:r>
                        <a:rPr lang="en-US" sz="1800" b="0" i="0" u="none" strike="noStrike" noProof="0" dirty="0">
                          <a:latin typeface="Calibri"/>
                        </a:rPr>
                        <a:t>, </a:t>
                      </a:r>
                      <a:endParaRPr lang="en-US" sz="1800" dirty="0"/>
                    </a:p>
                    <a:p>
                      <a:pPr lvl="0">
                        <a:buNone/>
                      </a:pPr>
                      <a:r>
                        <a:rPr lang="en-US" sz="1800" b="0" i="0" u="none" strike="noStrike" noProof="0" dirty="0" err="1">
                          <a:latin typeface="Calibri"/>
                        </a:rPr>
                        <a:t>Realizácia</a:t>
                      </a:r>
                      <a:r>
                        <a:rPr lang="en-US" sz="1800" b="0" i="0" u="none" strike="noStrike" noProof="0" dirty="0">
                          <a:latin typeface="Calibri"/>
                        </a:rPr>
                        <a:t> </a:t>
                      </a:r>
                      <a:r>
                        <a:rPr lang="en-US" sz="1800" b="0" i="0" u="none" strike="noStrike" noProof="0" dirty="0" err="1">
                          <a:latin typeface="Calibri"/>
                        </a:rPr>
                        <a:t>navrhovaného</a:t>
                      </a:r>
                      <a:r>
                        <a:rPr lang="en-US" sz="1800" b="0" i="0" u="none" strike="noStrike" noProof="0" dirty="0">
                          <a:latin typeface="Calibri"/>
                        </a:rPr>
                        <a:t> </a:t>
                      </a:r>
                      <a:r>
                        <a:rPr lang="en-US" sz="1800" b="0" i="0" u="none" strike="noStrike" noProof="0" dirty="0" err="1">
                          <a:latin typeface="Calibri"/>
                        </a:rPr>
                        <a:t>projektu</a:t>
                      </a:r>
                      <a:r>
                        <a:rPr lang="en-US" sz="1800" b="0" i="0" u="none" strike="noStrike" noProof="0" dirty="0">
                          <a:latin typeface="Calibri"/>
                        </a:rPr>
                        <a:t> </a:t>
                      </a:r>
                      <a:r>
                        <a:rPr lang="en-US" sz="1800" b="0" i="0" u="none" strike="noStrike" noProof="0" dirty="0" err="1">
                          <a:latin typeface="Calibri"/>
                        </a:rPr>
                        <a:t>rieši</a:t>
                      </a:r>
                      <a:r>
                        <a:rPr lang="en-US" sz="1800" b="0" i="0" u="none" strike="noStrike" noProof="0" dirty="0">
                          <a:latin typeface="Calibri"/>
                        </a:rPr>
                        <a:t> </a:t>
                      </a:r>
                      <a:r>
                        <a:rPr lang="en-US" sz="1800" b="0" i="0" u="none" strike="noStrike" noProof="0" dirty="0" err="1">
                          <a:latin typeface="Calibri"/>
                        </a:rPr>
                        <a:t>zvýšenie</a:t>
                      </a:r>
                      <a:r>
                        <a:rPr lang="en-US" sz="1800" b="0" i="0" u="none" strike="noStrike" noProof="0" dirty="0">
                          <a:latin typeface="Calibri"/>
                        </a:rPr>
                        <a:t> </a:t>
                      </a:r>
                      <a:r>
                        <a:rPr lang="en-US" sz="1800" b="0" i="0" u="none" strike="noStrike" noProof="0" dirty="0" err="1">
                          <a:latin typeface="Calibri"/>
                        </a:rPr>
                        <a:t>dostupnosti</a:t>
                      </a:r>
                      <a:r>
                        <a:rPr lang="en-US" sz="1800" b="0" i="0" u="none" strike="noStrike" noProof="0" dirty="0">
                          <a:latin typeface="Calibri"/>
                        </a:rPr>
                        <a:t> ISVS, </a:t>
                      </a:r>
                      <a:r>
                        <a:rPr lang="en-US" sz="1800" b="0" i="0" u="none" strike="noStrike" noProof="0" dirty="0" err="1">
                          <a:latin typeface="Calibri"/>
                        </a:rPr>
                        <a:t>použitím</a:t>
                      </a:r>
                      <a:r>
                        <a:rPr lang="en-US" sz="1800" b="0" i="0" u="none" strike="noStrike" noProof="0" dirty="0">
                          <a:latin typeface="Calibri"/>
                        </a:rPr>
                        <a:t> </a:t>
                      </a:r>
                      <a:r>
                        <a:rPr lang="en-US" sz="1800" b="0" i="0" u="none" strike="noStrike" noProof="0" dirty="0" err="1">
                          <a:latin typeface="Calibri"/>
                        </a:rPr>
                        <a:t>vládnych</a:t>
                      </a:r>
                      <a:r>
                        <a:rPr lang="en-US" sz="1800" b="0" i="0" u="none" strike="noStrike" noProof="0" dirty="0">
                          <a:latin typeface="Calibri"/>
                        </a:rPr>
                        <a:t> cloudových </a:t>
                      </a:r>
                      <a:r>
                        <a:rPr lang="en-US" sz="1800" b="0" i="0" u="none" strike="noStrike" noProof="0" dirty="0" err="1">
                          <a:latin typeface="Calibri"/>
                        </a:rPr>
                        <a:t>služieb</a:t>
                      </a:r>
                      <a:r>
                        <a:rPr lang="en-US" sz="1800" b="0" i="0" u="none" strike="noStrike" noProof="0" dirty="0">
                          <a:latin typeface="Calibri"/>
                        </a:rPr>
                        <a:t> PaaS </a:t>
                      </a:r>
                      <a:r>
                        <a:rPr lang="en-US" sz="1800" b="0" i="0" u="none" strike="noStrike" noProof="0" dirty="0" err="1">
                          <a:latin typeface="Calibri"/>
                        </a:rPr>
                        <a:t>alebo</a:t>
                      </a:r>
                      <a:r>
                        <a:rPr lang="en-US" sz="1800" b="0" i="0" u="none" strike="noStrike" noProof="0" dirty="0">
                          <a:latin typeface="Calibri"/>
                        </a:rPr>
                        <a:t> SaaS - 20 </a:t>
                      </a:r>
                      <a:r>
                        <a:rPr lang="en-US" sz="1800" b="0" i="0" u="none" strike="noStrike" noProof="0" dirty="0" err="1">
                          <a:latin typeface="Calibri"/>
                        </a:rPr>
                        <a:t>bodov</a:t>
                      </a:r>
                      <a:r>
                        <a:rPr lang="en-US" sz="1800" b="0" i="0" u="none" strike="noStrike" noProof="0" dirty="0">
                          <a:latin typeface="Calibri"/>
                        </a:rPr>
                        <a:t>. </a:t>
                      </a:r>
                      <a:endParaRPr lang="en-US" sz="1800" dirty="0"/>
                    </a:p>
                  </a:txBody>
                  <a:tcPr/>
                </a:tc>
                <a:extLst>
                  <a:ext uri="{0D108BD9-81ED-4DB2-BD59-A6C34878D82A}">
                    <a16:rowId xmlns:a16="http://schemas.microsoft.com/office/drawing/2014/main" val="3228465472"/>
                  </a:ext>
                </a:extLst>
              </a:tr>
            </a:tbl>
          </a:graphicData>
        </a:graphic>
      </p:graphicFrame>
    </p:spTree>
    <p:extLst>
      <p:ext uri="{BB962C8B-B14F-4D97-AF65-F5344CB8AC3E}">
        <p14:creationId xmlns:p14="http://schemas.microsoft.com/office/powerpoint/2010/main" val="356737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551a1d-60dc-425d-a73d-70b30a0c3ac2" xsi:nil="true"/>
    <lcf76f155ced4ddcb4097134ff3c332f xmlns="7320e292-a949-48d3-9f51-267bc5ed04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830781B7C096A4AAD76133E776DCDF6" ma:contentTypeVersion="12" ma:contentTypeDescription="Umožňuje vytvoriť nový dokument." ma:contentTypeScope="" ma:versionID="c2f50eff79901e4b9b227d847194af11">
  <xsd:schema xmlns:xsd="http://www.w3.org/2001/XMLSchema" xmlns:xs="http://www.w3.org/2001/XMLSchema" xmlns:p="http://schemas.microsoft.com/office/2006/metadata/properties" xmlns:ns2="7320e292-a949-48d3-9f51-267bc5ed0406" xmlns:ns3="95551a1d-60dc-425d-a73d-70b30a0c3ac2" targetNamespace="http://schemas.microsoft.com/office/2006/metadata/properties" ma:root="true" ma:fieldsID="bf1d10f1d6b3033a33e27b6b8cf7e1d6" ns2:_="" ns3:_="">
    <xsd:import namespace="7320e292-a949-48d3-9f51-267bc5ed0406"/>
    <xsd:import namespace="95551a1d-60dc-425d-a73d-70b30a0c3ac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0e292-a949-48d3-9f51-267bc5ed0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Značky obrázka" ma:readOnly="false" ma:fieldId="{5cf76f15-5ced-4ddc-b409-7134ff3c332f}" ma:taxonomyMulti="true" ma:sspId="823deb3c-b9f3-4fad-b534-fe0741e7144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551a1d-60dc-425d-a73d-70b30a0c3ac2" elementFormDefault="qualified">
    <xsd:import namespace="http://schemas.microsoft.com/office/2006/documentManagement/types"/>
    <xsd:import namespace="http://schemas.microsoft.com/office/infopath/2007/PartnerControls"/>
    <xsd:element name="SharedWithUsers" ma:index="1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Zdieľané s podrobnosťami" ma:internalName="SharedWithDetails" ma:readOnly="true">
      <xsd:simpleType>
        <xsd:restriction base="dms:Note">
          <xsd:maxLength value="255"/>
        </xsd:restriction>
      </xsd:simpleType>
    </xsd:element>
    <xsd:element name="TaxCatchAll" ma:index="15" nillable="true" ma:displayName="Taxonomy Catch All Column" ma:hidden="true" ma:list="{265a1e2c-2b0a-427b-9f6c-5c2e8879dc5d}" ma:internalName="TaxCatchAll" ma:showField="CatchAllData" ma:web="95551a1d-60dc-425d-a73d-70b30a0c3a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08F182-9E2C-48B6-A211-455A1A7C682E}">
  <ds:schemaRefs>
    <ds:schemaRef ds:uri="http://schemas.microsoft.com/office/2006/metadata/properties"/>
    <ds:schemaRef ds:uri="http://schemas.microsoft.com/office/2006/documentManagement/types"/>
    <ds:schemaRef ds:uri="http://purl.org/dc/elements/1.1/"/>
    <ds:schemaRef ds:uri="95551a1d-60dc-425d-a73d-70b30a0c3ac2"/>
    <ds:schemaRef ds:uri="http://schemas.microsoft.com/office/infopath/2007/PartnerControls"/>
    <ds:schemaRef ds:uri="http://www.w3.org/XML/1998/namespace"/>
    <ds:schemaRef ds:uri="http://schemas.openxmlformats.org/package/2006/metadata/core-properties"/>
    <ds:schemaRef ds:uri="7320e292-a949-48d3-9f51-267bc5ed0406"/>
    <ds:schemaRef ds:uri="http://purl.org/dc/dcmitype/"/>
    <ds:schemaRef ds:uri="http://purl.org/dc/terms/"/>
  </ds:schemaRefs>
</ds:datastoreItem>
</file>

<file path=customXml/itemProps2.xml><?xml version="1.0" encoding="utf-8"?>
<ds:datastoreItem xmlns:ds="http://schemas.openxmlformats.org/officeDocument/2006/customXml" ds:itemID="{4081C992-4F44-4BAC-AA2A-87D1633D3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0e292-a949-48d3-9f51-267bc5ed0406"/>
    <ds:schemaRef ds:uri="95551a1d-60dc-425d-a73d-70b30a0c3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D3C8A5-84AA-46A3-9C36-6787FCE50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TotalTime>
  <Words>1787</Words>
  <Application>Microsoft Office PowerPoint</Application>
  <PresentationFormat>Širokouhlá</PresentationFormat>
  <Paragraphs>170</Paragraphs>
  <Slides>12</Slides>
  <Notes>0</Notes>
  <HiddenSlides>0</HiddenSlides>
  <MMClips>0</MMClips>
  <ScaleCrop>false</ScaleCrop>
  <HeadingPairs>
    <vt:vector size="6" baseType="variant">
      <vt:variant>
        <vt:lpstr>Použité písma</vt:lpstr>
      </vt:variant>
      <vt:variant>
        <vt:i4>15</vt:i4>
      </vt:variant>
      <vt:variant>
        <vt:lpstr>Motív</vt:lpstr>
      </vt:variant>
      <vt:variant>
        <vt:i4>2</vt:i4>
      </vt:variant>
      <vt:variant>
        <vt:lpstr>Nadpisy snímok</vt:lpstr>
      </vt:variant>
      <vt:variant>
        <vt:i4>12</vt:i4>
      </vt:variant>
    </vt:vector>
  </HeadingPairs>
  <TitlesOfParts>
    <vt:vector size="29" baseType="lpstr">
      <vt:lpstr>Arial</vt:lpstr>
      <vt:lpstr>Arial,Sans-Serif</vt:lpstr>
      <vt:lpstr>Calibri</vt:lpstr>
      <vt:lpstr>Calibri Light</vt:lpstr>
      <vt:lpstr>굴림</vt:lpstr>
      <vt:lpstr>linea-basic-10</vt:lpstr>
      <vt:lpstr>Montserrat</vt:lpstr>
      <vt:lpstr>Open Sans</vt:lpstr>
      <vt:lpstr>Open Sans SemiBold</vt:lpstr>
      <vt:lpstr>Roboto Condensed Light</vt:lpstr>
      <vt:lpstr>Roboto Light</vt:lpstr>
      <vt:lpstr>Roboto Medium</vt:lpstr>
      <vt:lpstr>Roboto Regular</vt:lpstr>
      <vt:lpstr>Source Sans Pro</vt:lpstr>
      <vt:lpstr>Times New Roman</vt:lpstr>
      <vt:lpstr>Vlastní návrh</vt:lpstr>
      <vt:lpstr>Motiv Office</vt:lpstr>
      <vt:lpstr>Prezentácia programu PowerPoint</vt:lpstr>
      <vt:lpstr>Ciele výzvy</vt:lpstr>
      <vt:lpstr>Základné informácie o výzve PSK-MIRRI-604-2023-DOP-EFRR </vt:lpstr>
      <vt:lpstr>Zjednodušenia PSK oproti OPII</vt:lpstr>
      <vt:lpstr>Oprávnené výdavky na aktivity pre zvýšenie dostupnosti</vt:lpstr>
      <vt:lpstr>Merateľné ukazovatele pre zvýšenie dostupnosti</vt:lpstr>
      <vt:lpstr>Hodnotiace kritéria</vt:lpstr>
      <vt:lpstr>Hodnotiace kritéria</vt:lpstr>
      <vt:lpstr>Hodnotiace kritéria</vt:lpstr>
      <vt:lpstr>Požadované dokumenty</vt:lpstr>
      <vt:lpstr>Kontaktné údaje  Žiadosť o NFP  Ministerstvo investícií, regionálneho rozvoja a informatizácie Slovenskej republiky Sekcia implementácie projektov informatizácie Pribinova 25 811 09 Bratislava  e-mail: informatizacia.psk@mirri.gov.sk tel. kontakt: 00421/2/2092 8190         Odporúčame žiadateľom priebežne sledovať webové sídlo www.itms2014.sk a www.eurofondy.gov.sk, kde budú zverejňované všetky aktuálne informácie súvisiace s Výzvou, vrátane prípadných zmien a usmernení k Výzve.  </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Patricia</dc:creator>
  <cp:lastModifiedBy>DD</cp:lastModifiedBy>
  <cp:revision>178</cp:revision>
  <dcterms:created xsi:type="dcterms:W3CDTF">2020-06-30T07:10:58Z</dcterms:created>
  <dcterms:modified xsi:type="dcterms:W3CDTF">2023-10-27T09:05:05Z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0x0101001830781B7C096A4AAD76133E776DCDF6</vt:lpwstr>
  </property>
  <property fmtid="{D5CDD505-2E9C-101B-9397-08002B2CF9AE}" pid="3" name="MediaServiceImageTags">
    <vt:lpwstr/>
  </property>
</Properties>
</file>